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320" r:id="rId4"/>
    <p:sldId id="271" r:id="rId5"/>
    <p:sldId id="272" r:id="rId6"/>
    <p:sldId id="280" r:id="rId7"/>
    <p:sldId id="273" r:id="rId8"/>
    <p:sldId id="317" r:id="rId9"/>
    <p:sldId id="322" r:id="rId10"/>
    <p:sldId id="321" r:id="rId11"/>
    <p:sldId id="323" r:id="rId12"/>
    <p:sldId id="315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A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3D413D-14AC-4017-89B0-000182E5D73E}" v="660" dt="2020-11-30T11:39:37.3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iton Tavares" userId="fdc2ab21a71d34aa" providerId="LiveId" clId="{6D3D413D-14AC-4017-89B0-000182E5D73E}"/>
    <pc:docChg chg="undo custSel addSld delSld modSld sldOrd">
      <pc:chgData name="Heliton Tavares" userId="fdc2ab21a71d34aa" providerId="LiveId" clId="{6D3D413D-14AC-4017-89B0-000182E5D73E}" dt="2020-11-30T11:39:37.394" v="1674" actId="20577"/>
      <pc:docMkLst>
        <pc:docMk/>
      </pc:docMkLst>
      <pc:sldChg chg="addSp delSp modSp mod">
        <pc:chgData name="Heliton Tavares" userId="fdc2ab21a71d34aa" providerId="LiveId" clId="{6D3D413D-14AC-4017-89B0-000182E5D73E}" dt="2020-11-30T03:13:39.408" v="1321" actId="21"/>
        <pc:sldMkLst>
          <pc:docMk/>
          <pc:sldMk cId="635514839" sldId="256"/>
        </pc:sldMkLst>
        <pc:spChg chg="mod">
          <ac:chgData name="Heliton Tavares" userId="fdc2ab21a71d34aa" providerId="LiveId" clId="{6D3D413D-14AC-4017-89B0-000182E5D73E}" dt="2020-11-28T20:55:14.669" v="7" actId="20577"/>
          <ac:spMkLst>
            <pc:docMk/>
            <pc:sldMk cId="635514839" sldId="256"/>
            <ac:spMk id="10" creationId="{E431D25A-92E8-44D9-B4FE-5F4584EB7B5F}"/>
          </ac:spMkLst>
        </pc:spChg>
        <pc:spChg chg="mod">
          <ac:chgData name="Heliton Tavares" userId="fdc2ab21a71d34aa" providerId="LiveId" clId="{6D3D413D-14AC-4017-89B0-000182E5D73E}" dt="2020-11-28T20:55:23.444" v="23" actId="27636"/>
          <ac:spMkLst>
            <pc:docMk/>
            <pc:sldMk cId="635514839" sldId="256"/>
            <ac:spMk id="15" creationId="{25D19671-72EA-40FB-BBEF-EB6E17F2C150}"/>
          </ac:spMkLst>
        </pc:spChg>
        <pc:spChg chg="mod">
          <ac:chgData name="Heliton Tavares" userId="fdc2ab21a71d34aa" providerId="LiveId" clId="{6D3D413D-14AC-4017-89B0-000182E5D73E}" dt="2020-11-28T20:55:33.268" v="41" actId="20577"/>
          <ac:spMkLst>
            <pc:docMk/>
            <pc:sldMk cId="635514839" sldId="256"/>
            <ac:spMk id="16" creationId="{3107EF9F-BC3F-4267-A630-1AEDEEFC1141}"/>
          </ac:spMkLst>
        </pc:spChg>
        <pc:picChg chg="del">
          <ac:chgData name="Heliton Tavares" userId="fdc2ab21a71d34aa" providerId="LiveId" clId="{6D3D413D-14AC-4017-89B0-000182E5D73E}" dt="2020-11-28T20:58:53.586" v="77" actId="478"/>
          <ac:picMkLst>
            <pc:docMk/>
            <pc:sldMk cId="635514839" sldId="256"/>
            <ac:picMk id="2" creationId="{3C6DB5CF-B89A-4254-BD23-99F3A5755B43}"/>
          </ac:picMkLst>
        </pc:picChg>
        <pc:picChg chg="del">
          <ac:chgData name="Heliton Tavares" userId="fdc2ab21a71d34aa" providerId="LiveId" clId="{6D3D413D-14AC-4017-89B0-000182E5D73E}" dt="2020-11-28T20:58:15.062" v="42" actId="478"/>
          <ac:picMkLst>
            <pc:docMk/>
            <pc:sldMk cId="635514839" sldId="256"/>
            <ac:picMk id="4" creationId="{6C0EB997-1340-4037-8460-34B108481AF9}"/>
          </ac:picMkLst>
        </pc:picChg>
        <pc:picChg chg="add del mod">
          <ac:chgData name="Heliton Tavares" userId="fdc2ab21a71d34aa" providerId="LiveId" clId="{6D3D413D-14AC-4017-89B0-000182E5D73E}" dt="2020-11-30T03:13:39.408" v="1321" actId="21"/>
          <ac:picMkLst>
            <pc:docMk/>
            <pc:sldMk cId="635514839" sldId="256"/>
            <ac:picMk id="5" creationId="{51BD22DA-09B3-4854-930D-A9C70B0848AD}"/>
          </ac:picMkLst>
        </pc:picChg>
        <pc:picChg chg="add mod">
          <ac:chgData name="Heliton Tavares" userId="fdc2ab21a71d34aa" providerId="LiveId" clId="{6D3D413D-14AC-4017-89B0-000182E5D73E}" dt="2020-11-28T20:58:39.906" v="76" actId="1038"/>
          <ac:picMkLst>
            <pc:docMk/>
            <pc:sldMk cId="635514839" sldId="256"/>
            <ac:picMk id="1026" creationId="{F74CDCAC-E2D9-4E93-BA9C-B70DFBD33ABF}"/>
          </ac:picMkLst>
        </pc:picChg>
      </pc:sldChg>
      <pc:sldChg chg="addSp delSp modSp mod">
        <pc:chgData name="Heliton Tavares" userId="fdc2ab21a71d34aa" providerId="LiveId" clId="{6D3D413D-14AC-4017-89B0-000182E5D73E}" dt="2020-11-28T23:17:24.222" v="366" actId="20577"/>
        <pc:sldMkLst>
          <pc:docMk/>
          <pc:sldMk cId="3551714700" sldId="267"/>
        </pc:sldMkLst>
        <pc:spChg chg="mod">
          <ac:chgData name="Heliton Tavares" userId="fdc2ab21a71d34aa" providerId="LiveId" clId="{6D3D413D-14AC-4017-89B0-000182E5D73E}" dt="2020-11-28T23:17:24.222" v="366" actId="20577"/>
          <ac:spMkLst>
            <pc:docMk/>
            <pc:sldMk cId="3551714700" sldId="267"/>
            <ac:spMk id="2" creationId="{78F15131-FF1E-46CE-B394-633330F60949}"/>
          </ac:spMkLst>
        </pc:spChg>
        <pc:spChg chg="add mod">
          <ac:chgData name="Heliton Tavares" userId="fdc2ab21a71d34aa" providerId="LiveId" clId="{6D3D413D-14AC-4017-89B0-000182E5D73E}" dt="2020-11-28T23:15:09.876" v="351" actId="404"/>
          <ac:spMkLst>
            <pc:docMk/>
            <pc:sldMk cId="3551714700" sldId="267"/>
            <ac:spMk id="9" creationId="{BF911A28-4F93-417C-BCF8-736AA0E32451}"/>
          </ac:spMkLst>
        </pc:spChg>
        <pc:spChg chg="add mod">
          <ac:chgData name="Heliton Tavares" userId="fdc2ab21a71d34aa" providerId="LiveId" clId="{6D3D413D-14AC-4017-89B0-000182E5D73E}" dt="2020-11-28T23:15:19.451" v="353" actId="1076"/>
          <ac:spMkLst>
            <pc:docMk/>
            <pc:sldMk cId="3551714700" sldId="267"/>
            <ac:spMk id="11" creationId="{F28E0B4C-1203-4EC7-B769-108C96FECCCD}"/>
          </ac:spMkLst>
        </pc:spChg>
        <pc:spChg chg="add del mod">
          <ac:chgData name="Heliton Tavares" userId="fdc2ab21a71d34aa" providerId="LiveId" clId="{6D3D413D-14AC-4017-89B0-000182E5D73E}" dt="2020-11-28T23:17:17.559" v="355" actId="478"/>
          <ac:spMkLst>
            <pc:docMk/>
            <pc:sldMk cId="3551714700" sldId="267"/>
            <ac:spMk id="12" creationId="{0CB738B9-EC13-408D-A8E3-594BFF2832FD}"/>
          </ac:spMkLst>
        </pc:spChg>
        <pc:picChg chg="add mod">
          <ac:chgData name="Heliton Tavares" userId="fdc2ab21a71d34aa" providerId="LiveId" clId="{6D3D413D-14AC-4017-89B0-000182E5D73E}" dt="2020-11-28T22:26:53.180" v="91" actId="208"/>
          <ac:picMkLst>
            <pc:docMk/>
            <pc:sldMk cId="3551714700" sldId="267"/>
            <ac:picMk id="3" creationId="{84898E81-BD67-4B8A-BC64-14CC21D08EAA}"/>
          </ac:picMkLst>
        </pc:picChg>
        <pc:picChg chg="del">
          <ac:chgData name="Heliton Tavares" userId="fdc2ab21a71d34aa" providerId="LiveId" clId="{6D3D413D-14AC-4017-89B0-000182E5D73E}" dt="2020-11-28T22:16:23.451" v="78" actId="478"/>
          <ac:picMkLst>
            <pc:docMk/>
            <pc:sldMk cId="3551714700" sldId="267"/>
            <ac:picMk id="6" creationId="{6480643D-01A8-4107-B934-BE404B684925}"/>
          </ac:picMkLst>
        </pc:picChg>
        <pc:picChg chg="add mod">
          <ac:chgData name="Heliton Tavares" userId="fdc2ab21a71d34aa" providerId="LiveId" clId="{6D3D413D-14AC-4017-89B0-000182E5D73E}" dt="2020-11-28T22:29:11.911" v="99" actId="1076"/>
          <ac:picMkLst>
            <pc:docMk/>
            <pc:sldMk cId="3551714700" sldId="267"/>
            <ac:picMk id="7" creationId="{17F25973-1ABC-4704-A995-C56E5E98DE4D}"/>
          </ac:picMkLst>
        </pc:picChg>
        <pc:picChg chg="del">
          <ac:chgData name="Heliton Tavares" userId="fdc2ab21a71d34aa" providerId="LiveId" clId="{6D3D413D-14AC-4017-89B0-000182E5D73E}" dt="2020-11-28T22:16:27.874" v="79" actId="478"/>
          <ac:picMkLst>
            <pc:docMk/>
            <pc:sldMk cId="3551714700" sldId="267"/>
            <ac:picMk id="8" creationId="{2B0CDE26-534A-48BB-A8D6-637A44432CE8}"/>
          </ac:picMkLst>
        </pc:picChg>
        <pc:picChg chg="del">
          <ac:chgData name="Heliton Tavares" userId="fdc2ab21a71d34aa" providerId="LiveId" clId="{6D3D413D-14AC-4017-89B0-000182E5D73E}" dt="2020-11-28T22:16:30.399" v="80" actId="478"/>
          <ac:picMkLst>
            <pc:docMk/>
            <pc:sldMk cId="3551714700" sldId="267"/>
            <ac:picMk id="2050" creationId="{81B76A97-7E60-4CE1-8656-FA23E5A6B183}"/>
          </ac:picMkLst>
        </pc:picChg>
      </pc:sldChg>
      <pc:sldChg chg="addSp delSp modSp mod ord">
        <pc:chgData name="Heliton Tavares" userId="fdc2ab21a71d34aa" providerId="LiveId" clId="{6D3D413D-14AC-4017-89B0-000182E5D73E}" dt="2020-11-30T00:49:16.534" v="667" actId="1582"/>
        <pc:sldMkLst>
          <pc:docMk/>
          <pc:sldMk cId="2934812777" sldId="271"/>
        </pc:sldMkLst>
        <pc:spChg chg="mod">
          <ac:chgData name="Heliton Tavares" userId="fdc2ab21a71d34aa" providerId="LiveId" clId="{6D3D413D-14AC-4017-89B0-000182E5D73E}" dt="2020-11-28T23:18:09.357" v="408" actId="20577"/>
          <ac:spMkLst>
            <pc:docMk/>
            <pc:sldMk cId="2934812777" sldId="271"/>
            <ac:spMk id="2" creationId="{84CEBF20-7541-4DA1-885B-D594F8FDD1E4}"/>
          </ac:spMkLst>
        </pc:spChg>
        <pc:spChg chg="add del mod">
          <ac:chgData name="Heliton Tavares" userId="fdc2ab21a71d34aa" providerId="LiveId" clId="{6D3D413D-14AC-4017-89B0-000182E5D73E}" dt="2020-11-30T00:43:06.959" v="652" actId="478"/>
          <ac:spMkLst>
            <pc:docMk/>
            <pc:sldMk cId="2934812777" sldId="271"/>
            <ac:spMk id="4" creationId="{4F3D0378-8D3C-485C-B388-2FBC600E717A}"/>
          </ac:spMkLst>
        </pc:spChg>
        <pc:spChg chg="add del mod">
          <ac:chgData name="Heliton Tavares" userId="fdc2ab21a71d34aa" providerId="LiveId" clId="{6D3D413D-14AC-4017-89B0-000182E5D73E}" dt="2020-11-30T00:43:09.187" v="653" actId="478"/>
          <ac:spMkLst>
            <pc:docMk/>
            <pc:sldMk cId="2934812777" sldId="271"/>
            <ac:spMk id="5" creationId="{4E89550C-B0C4-41E0-A4C2-F26A68F299D1}"/>
          </ac:spMkLst>
        </pc:spChg>
        <pc:spChg chg="add del mod">
          <ac:chgData name="Heliton Tavares" userId="fdc2ab21a71d34aa" providerId="LiveId" clId="{6D3D413D-14AC-4017-89B0-000182E5D73E}" dt="2020-11-30T00:43:11.343" v="654" actId="478"/>
          <ac:spMkLst>
            <pc:docMk/>
            <pc:sldMk cId="2934812777" sldId="271"/>
            <ac:spMk id="6" creationId="{71AF2FEF-142A-4661-BBF2-2FEC519010B7}"/>
          </ac:spMkLst>
        </pc:spChg>
        <pc:spChg chg="del">
          <ac:chgData name="Heliton Tavares" userId="fdc2ab21a71d34aa" providerId="LiveId" clId="{6D3D413D-14AC-4017-89B0-000182E5D73E}" dt="2020-11-28T23:17:35.470" v="368" actId="478"/>
          <ac:spMkLst>
            <pc:docMk/>
            <pc:sldMk cId="2934812777" sldId="271"/>
            <ac:spMk id="8" creationId="{24178D1E-352B-4E19-B27A-1026EEEB2E1F}"/>
          </ac:spMkLst>
        </pc:spChg>
        <pc:spChg chg="del">
          <ac:chgData name="Heliton Tavares" userId="fdc2ab21a71d34aa" providerId="LiveId" clId="{6D3D413D-14AC-4017-89B0-000182E5D73E}" dt="2020-11-28T23:17:33.670" v="367" actId="478"/>
          <ac:spMkLst>
            <pc:docMk/>
            <pc:sldMk cId="2934812777" sldId="271"/>
            <ac:spMk id="9" creationId="{153E3C88-6FB1-44E4-A683-70C8C1A12320}"/>
          </ac:spMkLst>
        </pc:spChg>
        <pc:spChg chg="del">
          <ac:chgData name="Heliton Tavares" userId="fdc2ab21a71d34aa" providerId="LiveId" clId="{6D3D413D-14AC-4017-89B0-000182E5D73E}" dt="2020-11-28T23:17:38.494" v="369" actId="478"/>
          <ac:spMkLst>
            <pc:docMk/>
            <pc:sldMk cId="2934812777" sldId="271"/>
            <ac:spMk id="10" creationId="{D2F2176E-D578-4B0F-9AF0-49909D3E35D8}"/>
          </ac:spMkLst>
        </pc:spChg>
        <pc:spChg chg="del">
          <ac:chgData name="Heliton Tavares" userId="fdc2ab21a71d34aa" providerId="LiveId" clId="{6D3D413D-14AC-4017-89B0-000182E5D73E}" dt="2020-11-28T23:17:40.134" v="370" actId="478"/>
          <ac:spMkLst>
            <pc:docMk/>
            <pc:sldMk cId="2934812777" sldId="271"/>
            <ac:spMk id="11" creationId="{3953BBE8-2412-491A-A2E2-20CCD347315A}"/>
          </ac:spMkLst>
        </pc:spChg>
        <pc:spChg chg="mod">
          <ac:chgData name="Heliton Tavares" userId="fdc2ab21a71d34aa" providerId="LiveId" clId="{6D3D413D-14AC-4017-89B0-000182E5D73E}" dt="2020-11-30T00:49:16.534" v="667" actId="1582"/>
          <ac:spMkLst>
            <pc:docMk/>
            <pc:sldMk cId="2934812777" sldId="271"/>
            <ac:spMk id="12" creationId="{C0F1FC18-DAC3-49F8-A145-F7BC3A4F12DF}"/>
          </ac:spMkLst>
        </pc:spChg>
        <pc:spChg chg="del mod">
          <ac:chgData name="Heliton Tavares" userId="fdc2ab21a71d34aa" providerId="LiveId" clId="{6D3D413D-14AC-4017-89B0-000182E5D73E}" dt="2020-11-30T00:43:18.111" v="657" actId="478"/>
          <ac:spMkLst>
            <pc:docMk/>
            <pc:sldMk cId="2934812777" sldId="271"/>
            <ac:spMk id="13" creationId="{8239843B-C3F7-4872-9510-EF6F422DD59F}"/>
          </ac:spMkLst>
        </pc:spChg>
        <pc:picChg chg="add del mod">
          <ac:chgData name="Heliton Tavares" userId="fdc2ab21a71d34aa" providerId="LiveId" clId="{6D3D413D-14AC-4017-89B0-000182E5D73E}" dt="2020-11-30T00:43:14.183" v="655" actId="478"/>
          <ac:picMkLst>
            <pc:docMk/>
            <pc:sldMk cId="2934812777" sldId="271"/>
            <ac:picMk id="14" creationId="{97BA4A94-291D-4B81-90D2-4B2AE10FE400}"/>
          </ac:picMkLst>
        </pc:picChg>
        <pc:picChg chg="add mod">
          <ac:chgData name="Heliton Tavares" userId="fdc2ab21a71d34aa" providerId="LiveId" clId="{6D3D413D-14AC-4017-89B0-000182E5D73E}" dt="2020-11-30T00:48:49.720" v="665" actId="208"/>
          <ac:picMkLst>
            <pc:docMk/>
            <pc:sldMk cId="2934812777" sldId="271"/>
            <ac:picMk id="15" creationId="{7FC57911-6928-4DFC-9AA9-41BF8C8BC6CD}"/>
          </ac:picMkLst>
        </pc:picChg>
        <pc:picChg chg="add mod">
          <ac:chgData name="Heliton Tavares" userId="fdc2ab21a71d34aa" providerId="LiveId" clId="{6D3D413D-14AC-4017-89B0-000182E5D73E}" dt="2020-11-30T00:48:42.404" v="664" actId="208"/>
          <ac:picMkLst>
            <pc:docMk/>
            <pc:sldMk cId="2934812777" sldId="271"/>
            <ac:picMk id="16" creationId="{2EF4E037-9F11-4A94-8355-855863135DDD}"/>
          </ac:picMkLst>
        </pc:picChg>
      </pc:sldChg>
      <pc:sldChg chg="addSp delSp modSp mod">
        <pc:chgData name="Heliton Tavares" userId="fdc2ab21a71d34aa" providerId="LiveId" clId="{6D3D413D-14AC-4017-89B0-000182E5D73E}" dt="2020-11-30T00:57:02.460" v="698" actId="1076"/>
        <pc:sldMkLst>
          <pc:docMk/>
          <pc:sldMk cId="1665649354" sldId="272"/>
        </pc:sldMkLst>
        <pc:spChg chg="mod">
          <ac:chgData name="Heliton Tavares" userId="fdc2ab21a71d34aa" providerId="LiveId" clId="{6D3D413D-14AC-4017-89B0-000182E5D73E}" dt="2020-11-30T00:55:15.646" v="684" actId="20577"/>
          <ac:spMkLst>
            <pc:docMk/>
            <pc:sldMk cId="1665649354" sldId="272"/>
            <ac:spMk id="2" creationId="{72D9721A-517D-483C-99CF-051F59E97755}"/>
          </ac:spMkLst>
        </pc:spChg>
        <pc:spChg chg="mod">
          <ac:chgData name="Heliton Tavares" userId="fdc2ab21a71d34aa" providerId="LiveId" clId="{6D3D413D-14AC-4017-89B0-000182E5D73E}" dt="2020-11-30T00:57:02.460" v="698" actId="1076"/>
          <ac:spMkLst>
            <pc:docMk/>
            <pc:sldMk cId="1665649354" sldId="272"/>
            <ac:spMk id="12" creationId="{D30F5ED0-B0DE-4FD7-8377-B2C30AF2B840}"/>
          </ac:spMkLst>
        </pc:spChg>
        <pc:spChg chg="mod">
          <ac:chgData name="Heliton Tavares" userId="fdc2ab21a71d34aa" providerId="LiveId" clId="{6D3D413D-14AC-4017-89B0-000182E5D73E}" dt="2020-11-30T00:56:13.666" v="694" actId="1076"/>
          <ac:spMkLst>
            <pc:docMk/>
            <pc:sldMk cId="1665649354" sldId="272"/>
            <ac:spMk id="13" creationId="{A5377518-BE77-4731-9BE4-6E8ABEE1C030}"/>
          </ac:spMkLst>
        </pc:spChg>
        <pc:picChg chg="add mod">
          <ac:chgData name="Heliton Tavares" userId="fdc2ab21a71d34aa" providerId="LiveId" clId="{6D3D413D-14AC-4017-89B0-000182E5D73E}" dt="2020-11-30T00:51:11.067" v="672" actId="1076"/>
          <ac:picMkLst>
            <pc:docMk/>
            <pc:sldMk cId="1665649354" sldId="272"/>
            <ac:picMk id="4" creationId="{918ECFE3-3459-45C5-AEE3-CF55FCF48341}"/>
          </ac:picMkLst>
        </pc:picChg>
        <pc:picChg chg="del">
          <ac:chgData name="Heliton Tavares" userId="fdc2ab21a71d34aa" providerId="LiveId" clId="{6D3D413D-14AC-4017-89B0-000182E5D73E}" dt="2020-11-30T00:50:59.059" v="668" actId="478"/>
          <ac:picMkLst>
            <pc:docMk/>
            <pc:sldMk cId="1665649354" sldId="272"/>
            <ac:picMk id="10" creationId="{BBBC18ED-7195-4F2A-95E1-B43738EAA22D}"/>
          </ac:picMkLst>
        </pc:picChg>
        <pc:picChg chg="del">
          <ac:chgData name="Heliton Tavares" userId="fdc2ab21a71d34aa" providerId="LiveId" clId="{6D3D413D-14AC-4017-89B0-000182E5D73E}" dt="2020-11-30T00:51:01.622" v="669" actId="478"/>
          <ac:picMkLst>
            <pc:docMk/>
            <pc:sldMk cId="1665649354" sldId="272"/>
            <ac:picMk id="11" creationId="{D57D6D93-6FDF-49A5-92F7-900A19A0885F}"/>
          </ac:picMkLst>
        </pc:picChg>
      </pc:sldChg>
      <pc:sldChg chg="addSp delSp modSp mod">
        <pc:chgData name="Heliton Tavares" userId="fdc2ab21a71d34aa" providerId="LiveId" clId="{6D3D413D-14AC-4017-89B0-000182E5D73E}" dt="2020-11-30T02:33:31.251" v="1252" actId="114"/>
        <pc:sldMkLst>
          <pc:docMk/>
          <pc:sldMk cId="1914858973" sldId="273"/>
        </pc:sldMkLst>
        <pc:spChg chg="mod">
          <ac:chgData name="Heliton Tavares" userId="fdc2ab21a71d34aa" providerId="LiveId" clId="{6D3D413D-14AC-4017-89B0-000182E5D73E}" dt="2020-11-30T01:22:01.873" v="835" actId="114"/>
          <ac:spMkLst>
            <pc:docMk/>
            <pc:sldMk cId="1914858973" sldId="273"/>
            <ac:spMk id="2" creationId="{D6BDD2AB-8973-489D-9F14-E2545D25EE1C}"/>
          </ac:spMkLst>
        </pc:spChg>
        <pc:spChg chg="add mod">
          <ac:chgData name="Heliton Tavares" userId="fdc2ab21a71d34aa" providerId="LiveId" clId="{6D3D413D-14AC-4017-89B0-000182E5D73E}" dt="2020-11-30T01:36:51.065" v="927" actId="207"/>
          <ac:spMkLst>
            <pc:docMk/>
            <pc:sldMk cId="1914858973" sldId="273"/>
            <ac:spMk id="9" creationId="{14B4EC56-59AF-4D71-AAD7-95F19F178A9B}"/>
          </ac:spMkLst>
        </pc:spChg>
        <pc:spChg chg="del">
          <ac:chgData name="Heliton Tavares" userId="fdc2ab21a71d34aa" providerId="LiveId" clId="{6D3D413D-14AC-4017-89B0-000182E5D73E}" dt="2020-11-30T01:06:40.990" v="753" actId="478"/>
          <ac:spMkLst>
            <pc:docMk/>
            <pc:sldMk cId="1914858973" sldId="273"/>
            <ac:spMk id="10" creationId="{CFDABF28-4531-45D3-A0BC-51163D588156}"/>
          </ac:spMkLst>
        </pc:spChg>
        <pc:spChg chg="del">
          <ac:chgData name="Heliton Tavares" userId="fdc2ab21a71d34aa" providerId="LiveId" clId="{6D3D413D-14AC-4017-89B0-000182E5D73E}" dt="2020-11-30T01:06:42.046" v="754" actId="478"/>
          <ac:spMkLst>
            <pc:docMk/>
            <pc:sldMk cId="1914858973" sldId="273"/>
            <ac:spMk id="11" creationId="{52481DC1-EFB5-4B0F-9AB8-787D9A678B25}"/>
          </ac:spMkLst>
        </pc:spChg>
        <pc:spChg chg="mod">
          <ac:chgData name="Heliton Tavares" userId="fdc2ab21a71d34aa" providerId="LiveId" clId="{6D3D413D-14AC-4017-89B0-000182E5D73E}" dt="2020-11-30T02:19:20.500" v="1217" actId="1076"/>
          <ac:spMkLst>
            <pc:docMk/>
            <pc:sldMk cId="1914858973" sldId="273"/>
            <ac:spMk id="12" creationId="{308B017E-D6E6-4D22-A8AB-F7E281DD5BFE}"/>
          </ac:spMkLst>
        </pc:spChg>
        <pc:spChg chg="del">
          <ac:chgData name="Heliton Tavares" userId="fdc2ab21a71d34aa" providerId="LiveId" clId="{6D3D413D-14AC-4017-89B0-000182E5D73E}" dt="2020-11-30T01:06:47.273" v="755" actId="478"/>
          <ac:spMkLst>
            <pc:docMk/>
            <pc:sldMk cId="1914858973" sldId="273"/>
            <ac:spMk id="13" creationId="{C3DAFF32-7295-48D5-A315-FE02A09ED220}"/>
          </ac:spMkLst>
        </pc:spChg>
        <pc:spChg chg="add mod">
          <ac:chgData name="Heliton Tavares" userId="fdc2ab21a71d34aa" providerId="LiveId" clId="{6D3D413D-14AC-4017-89B0-000182E5D73E}" dt="2020-11-30T02:20:05.681" v="1235" actId="20577"/>
          <ac:spMkLst>
            <pc:docMk/>
            <pc:sldMk cId="1914858973" sldId="273"/>
            <ac:spMk id="16" creationId="{B78F9E1A-C691-42A3-889F-1B6953714F1B}"/>
          </ac:spMkLst>
        </pc:spChg>
        <pc:spChg chg="add mod">
          <ac:chgData name="Heliton Tavares" userId="fdc2ab21a71d34aa" providerId="LiveId" clId="{6D3D413D-14AC-4017-89B0-000182E5D73E}" dt="2020-11-30T01:53:02.641" v="1015" actId="207"/>
          <ac:spMkLst>
            <pc:docMk/>
            <pc:sldMk cId="1914858973" sldId="273"/>
            <ac:spMk id="17" creationId="{3C6BCB41-6F5E-4969-A734-82F64D0A274B}"/>
          </ac:spMkLst>
        </pc:spChg>
        <pc:spChg chg="add mod">
          <ac:chgData name="Heliton Tavares" userId="fdc2ab21a71d34aa" providerId="LiveId" clId="{6D3D413D-14AC-4017-89B0-000182E5D73E}" dt="2020-11-30T02:33:31.251" v="1252" actId="114"/>
          <ac:spMkLst>
            <pc:docMk/>
            <pc:sldMk cId="1914858973" sldId="273"/>
            <ac:spMk id="18" creationId="{CF93C901-F2F9-4713-94F1-6E76AC495578}"/>
          </ac:spMkLst>
        </pc:spChg>
        <pc:spChg chg="add mod">
          <ac:chgData name="Heliton Tavares" userId="fdc2ab21a71d34aa" providerId="LiveId" clId="{6D3D413D-14AC-4017-89B0-000182E5D73E}" dt="2020-11-30T02:19:30.883" v="1220" actId="571"/>
          <ac:spMkLst>
            <pc:docMk/>
            <pc:sldMk cId="1914858973" sldId="273"/>
            <ac:spMk id="19" creationId="{3D40C184-4C94-40DD-9267-44D2094E83B4}"/>
          </ac:spMkLst>
        </pc:spChg>
        <pc:spChg chg="add mod">
          <ac:chgData name="Heliton Tavares" userId="fdc2ab21a71d34aa" providerId="LiveId" clId="{6D3D413D-14AC-4017-89B0-000182E5D73E}" dt="2020-11-30T02:19:30.883" v="1220" actId="571"/>
          <ac:spMkLst>
            <pc:docMk/>
            <pc:sldMk cId="1914858973" sldId="273"/>
            <ac:spMk id="20" creationId="{B1CF640F-A8E5-4DA5-80A1-F5B8DE8AF64E}"/>
          </ac:spMkLst>
        </pc:spChg>
        <pc:spChg chg="add mod">
          <ac:chgData name="Heliton Tavares" userId="fdc2ab21a71d34aa" providerId="LiveId" clId="{6D3D413D-14AC-4017-89B0-000182E5D73E}" dt="2020-11-30T02:20:09.330" v="1236" actId="20577"/>
          <ac:spMkLst>
            <pc:docMk/>
            <pc:sldMk cId="1914858973" sldId="273"/>
            <ac:spMk id="21" creationId="{99B2E788-F19A-45C5-8ABD-7975770E07F6}"/>
          </ac:spMkLst>
        </pc:spChg>
        <pc:spChg chg="add mod">
          <ac:chgData name="Heliton Tavares" userId="fdc2ab21a71d34aa" providerId="LiveId" clId="{6D3D413D-14AC-4017-89B0-000182E5D73E}" dt="2020-11-30T02:20:00.743" v="1234" actId="571"/>
          <ac:spMkLst>
            <pc:docMk/>
            <pc:sldMk cId="1914858973" sldId="273"/>
            <ac:spMk id="22" creationId="{0CBDF806-9CFF-41D9-A9FB-CF93D91EF0E7}"/>
          </ac:spMkLst>
        </pc:spChg>
        <pc:picChg chg="del">
          <ac:chgData name="Heliton Tavares" userId="fdc2ab21a71d34aa" providerId="LiveId" clId="{6D3D413D-14AC-4017-89B0-000182E5D73E}" dt="2020-11-30T01:06:38.502" v="752" actId="478"/>
          <ac:picMkLst>
            <pc:docMk/>
            <pc:sldMk cId="1914858973" sldId="273"/>
            <ac:picMk id="5" creationId="{26A0153F-0A6E-492D-A38D-CCEF8A3FDFDB}"/>
          </ac:picMkLst>
        </pc:picChg>
        <pc:picChg chg="add mod">
          <ac:chgData name="Heliton Tavares" userId="fdc2ab21a71d34aa" providerId="LiveId" clId="{6D3D413D-14AC-4017-89B0-000182E5D73E}" dt="2020-11-30T01:35:18.663" v="849" actId="208"/>
          <ac:picMkLst>
            <pc:docMk/>
            <pc:sldMk cId="1914858973" sldId="273"/>
            <ac:picMk id="6" creationId="{9A2F7DED-BE8A-411A-AAA7-124C960CDF0B}"/>
          </ac:picMkLst>
        </pc:picChg>
        <pc:picChg chg="add mod">
          <ac:chgData name="Heliton Tavares" userId="fdc2ab21a71d34aa" providerId="LiveId" clId="{6D3D413D-14AC-4017-89B0-000182E5D73E}" dt="2020-11-30T01:37:47.483" v="935" actId="1035"/>
          <ac:picMkLst>
            <pc:docMk/>
            <pc:sldMk cId="1914858973" sldId="273"/>
            <ac:picMk id="7" creationId="{6CF8A96A-C7C2-42BA-A405-75C69C1F3BCF}"/>
          </ac:picMkLst>
        </pc:picChg>
        <pc:picChg chg="add mod">
          <ac:chgData name="Heliton Tavares" userId="fdc2ab21a71d34aa" providerId="LiveId" clId="{6D3D413D-14AC-4017-89B0-000182E5D73E}" dt="2020-11-30T01:37:51.049" v="941" actId="1035"/>
          <ac:picMkLst>
            <pc:docMk/>
            <pc:sldMk cId="1914858973" sldId="273"/>
            <ac:picMk id="8" creationId="{46D592F4-3B0F-402B-B671-C9B679D549AE}"/>
          </ac:picMkLst>
        </pc:picChg>
        <pc:picChg chg="add mod">
          <ac:chgData name="Heliton Tavares" userId="fdc2ab21a71d34aa" providerId="LiveId" clId="{6D3D413D-14AC-4017-89B0-000182E5D73E}" dt="2020-11-30T01:10:31.125" v="777" actId="571"/>
          <ac:picMkLst>
            <pc:docMk/>
            <pc:sldMk cId="1914858973" sldId="273"/>
            <ac:picMk id="15" creationId="{32E0A3D3-378C-488F-8330-92C997DCDB46}"/>
          </ac:picMkLst>
        </pc:picChg>
        <pc:cxnChg chg="add mod">
          <ac:chgData name="Heliton Tavares" userId="fdc2ab21a71d34aa" providerId="LiveId" clId="{6D3D413D-14AC-4017-89B0-000182E5D73E}" dt="2020-11-30T01:38:03.961" v="956" actId="1037"/>
          <ac:cxnSpMkLst>
            <pc:docMk/>
            <pc:sldMk cId="1914858973" sldId="273"/>
            <ac:cxnSpMk id="14" creationId="{630B88E3-255C-47DD-96F8-1F680779563B}"/>
          </ac:cxnSpMkLst>
        </pc:cxnChg>
      </pc:sldChg>
      <pc:sldChg chg="addSp delSp modSp mod">
        <pc:chgData name="Heliton Tavares" userId="fdc2ab21a71d34aa" providerId="LiveId" clId="{6D3D413D-14AC-4017-89B0-000182E5D73E}" dt="2020-11-30T11:39:37.394" v="1674" actId="20577"/>
        <pc:sldMkLst>
          <pc:docMk/>
          <pc:sldMk cId="3195282765" sldId="280"/>
        </pc:sldMkLst>
        <pc:spChg chg="mod">
          <ac:chgData name="Heliton Tavares" userId="fdc2ab21a71d34aa" providerId="LiveId" clId="{6D3D413D-14AC-4017-89B0-000182E5D73E}" dt="2020-11-30T11:39:37.394" v="1674" actId="20577"/>
          <ac:spMkLst>
            <pc:docMk/>
            <pc:sldMk cId="3195282765" sldId="280"/>
            <ac:spMk id="12" creationId="{9E56607E-DA4F-4307-9B5D-8C7EDB6CF3A2}"/>
          </ac:spMkLst>
        </pc:spChg>
        <pc:spChg chg="del">
          <ac:chgData name="Heliton Tavares" userId="fdc2ab21a71d34aa" providerId="LiveId" clId="{6D3D413D-14AC-4017-89B0-000182E5D73E}" dt="2020-11-30T00:57:55.289" v="717" actId="478"/>
          <ac:spMkLst>
            <pc:docMk/>
            <pc:sldMk cId="3195282765" sldId="280"/>
            <ac:spMk id="14" creationId="{26106C5B-BC6C-4EDE-80D0-302486803869}"/>
          </ac:spMkLst>
        </pc:spChg>
        <pc:spChg chg="del mod">
          <ac:chgData name="Heliton Tavares" userId="fdc2ab21a71d34aa" providerId="LiveId" clId="{6D3D413D-14AC-4017-89B0-000182E5D73E}" dt="2020-11-30T00:57:57.898" v="719" actId="478"/>
          <ac:spMkLst>
            <pc:docMk/>
            <pc:sldMk cId="3195282765" sldId="280"/>
            <ac:spMk id="15" creationId="{D7CD1A89-4DF2-4032-A256-17151B8C3EAD}"/>
          </ac:spMkLst>
        </pc:spChg>
        <pc:spChg chg="del">
          <ac:chgData name="Heliton Tavares" userId="fdc2ab21a71d34aa" providerId="LiveId" clId="{6D3D413D-14AC-4017-89B0-000182E5D73E}" dt="2020-11-30T00:58:02.799" v="720" actId="478"/>
          <ac:spMkLst>
            <pc:docMk/>
            <pc:sldMk cId="3195282765" sldId="280"/>
            <ac:spMk id="16" creationId="{CCD9C4B1-EF8D-450F-A0AA-EAA09914FD79}"/>
          </ac:spMkLst>
        </pc:spChg>
        <pc:spChg chg="mod">
          <ac:chgData name="Heliton Tavares" userId="fdc2ab21a71d34aa" providerId="LiveId" clId="{6D3D413D-14AC-4017-89B0-000182E5D73E}" dt="2020-11-30T01:04:40.018" v="740" actId="1076"/>
          <ac:spMkLst>
            <pc:docMk/>
            <pc:sldMk cId="3195282765" sldId="280"/>
            <ac:spMk id="17" creationId="{664B0268-BC9B-4A8A-8EEB-D56405973868}"/>
          </ac:spMkLst>
        </pc:spChg>
        <pc:spChg chg="del">
          <ac:chgData name="Heliton Tavares" userId="fdc2ab21a71d34aa" providerId="LiveId" clId="{6D3D413D-14AC-4017-89B0-000182E5D73E}" dt="2020-11-30T00:58:07.198" v="722" actId="478"/>
          <ac:spMkLst>
            <pc:docMk/>
            <pc:sldMk cId="3195282765" sldId="280"/>
            <ac:spMk id="18" creationId="{8EF88BD9-ED79-4903-BAAD-177C4F9EB30F}"/>
          </ac:spMkLst>
        </pc:spChg>
        <pc:picChg chg="add mod">
          <ac:chgData name="Heliton Tavares" userId="fdc2ab21a71d34aa" providerId="LiveId" clId="{6D3D413D-14AC-4017-89B0-000182E5D73E}" dt="2020-11-30T00:58:42.771" v="725" actId="1076"/>
          <ac:picMkLst>
            <pc:docMk/>
            <pc:sldMk cId="3195282765" sldId="280"/>
            <ac:picMk id="2" creationId="{2DD4B841-E9C8-4CB6-91B1-C36B09E35CF3}"/>
          </ac:picMkLst>
        </pc:picChg>
        <pc:picChg chg="add mod">
          <ac:chgData name="Heliton Tavares" userId="fdc2ab21a71d34aa" providerId="LiveId" clId="{6D3D413D-14AC-4017-89B0-000182E5D73E}" dt="2020-11-30T01:02:59.199" v="734" actId="1038"/>
          <ac:picMkLst>
            <pc:docMk/>
            <pc:sldMk cId="3195282765" sldId="280"/>
            <ac:picMk id="4" creationId="{E0FDC856-1F1B-4C98-BE6F-C4857FAD035B}"/>
          </ac:picMkLst>
        </pc:picChg>
        <pc:picChg chg="add mod">
          <ac:chgData name="Heliton Tavares" userId="fdc2ab21a71d34aa" providerId="LiveId" clId="{6D3D413D-14AC-4017-89B0-000182E5D73E}" dt="2020-11-30T01:03:32.583" v="736" actId="1076"/>
          <ac:picMkLst>
            <pc:docMk/>
            <pc:sldMk cId="3195282765" sldId="280"/>
            <ac:picMk id="5" creationId="{DD261B24-A700-40AB-A111-123D7CE1B263}"/>
          </ac:picMkLst>
        </pc:picChg>
        <pc:picChg chg="del">
          <ac:chgData name="Heliton Tavares" userId="fdc2ab21a71d34aa" providerId="LiveId" clId="{6D3D413D-14AC-4017-89B0-000182E5D73E}" dt="2020-11-30T00:58:04.751" v="721" actId="478"/>
          <ac:picMkLst>
            <pc:docMk/>
            <pc:sldMk cId="3195282765" sldId="280"/>
            <ac:picMk id="9" creationId="{7C9D467A-9EC8-4626-9E16-7E608D27AA59}"/>
          </ac:picMkLst>
        </pc:picChg>
        <pc:picChg chg="del">
          <ac:chgData name="Heliton Tavares" userId="fdc2ab21a71d34aa" providerId="LiveId" clId="{6D3D413D-14AC-4017-89B0-000182E5D73E}" dt="2020-11-30T00:58:18.126" v="723" actId="478"/>
          <ac:picMkLst>
            <pc:docMk/>
            <pc:sldMk cId="3195282765" sldId="280"/>
            <ac:picMk id="13" creationId="{8D9DC82A-E9F8-4D65-BD28-BBE75A7E416A}"/>
          </ac:picMkLst>
        </pc:picChg>
        <pc:cxnChg chg="mod">
          <ac:chgData name="Heliton Tavares" userId="fdc2ab21a71d34aa" providerId="LiveId" clId="{6D3D413D-14AC-4017-89B0-000182E5D73E}" dt="2020-11-30T00:58:45.878" v="729" actId="1038"/>
          <ac:cxnSpMkLst>
            <pc:docMk/>
            <pc:sldMk cId="3195282765" sldId="280"/>
            <ac:cxnSpMk id="20" creationId="{5727B5AD-B0A6-4736-BC91-CC20D262E8F4}"/>
          </ac:cxnSpMkLst>
        </pc:cxnChg>
      </pc:sldChg>
      <pc:sldChg chg="del">
        <pc:chgData name="Heliton Tavares" userId="fdc2ab21a71d34aa" providerId="LiveId" clId="{6D3D413D-14AC-4017-89B0-000182E5D73E}" dt="2020-11-30T03:31:26.278" v="1350" actId="47"/>
        <pc:sldMkLst>
          <pc:docMk/>
          <pc:sldMk cId="1405184568" sldId="283"/>
        </pc:sldMkLst>
      </pc:sldChg>
      <pc:sldChg chg="del">
        <pc:chgData name="Heliton Tavares" userId="fdc2ab21a71d34aa" providerId="LiveId" clId="{6D3D413D-14AC-4017-89B0-000182E5D73E}" dt="2020-11-30T03:31:23.834" v="1349" actId="47"/>
        <pc:sldMkLst>
          <pc:docMk/>
          <pc:sldMk cId="837460597" sldId="285"/>
        </pc:sldMkLst>
      </pc:sldChg>
      <pc:sldChg chg="addSp delSp modSp mod">
        <pc:chgData name="Heliton Tavares" userId="fdc2ab21a71d34aa" providerId="LiveId" clId="{6D3D413D-14AC-4017-89B0-000182E5D73E}" dt="2020-11-30T03:40:29.883" v="1673" actId="1076"/>
        <pc:sldMkLst>
          <pc:docMk/>
          <pc:sldMk cId="1133859327" sldId="315"/>
        </pc:sldMkLst>
        <pc:spChg chg="mod">
          <ac:chgData name="Heliton Tavares" userId="fdc2ab21a71d34aa" providerId="LiveId" clId="{6D3D413D-14AC-4017-89B0-000182E5D73E}" dt="2020-11-30T03:40:29.883" v="1673" actId="1076"/>
          <ac:spMkLst>
            <pc:docMk/>
            <pc:sldMk cId="1133859327" sldId="315"/>
            <ac:spMk id="3" creationId="{8A55644C-A9EE-45A0-A399-224B2ADE990E}"/>
          </ac:spMkLst>
        </pc:spChg>
        <pc:spChg chg="del">
          <ac:chgData name="Heliton Tavares" userId="fdc2ab21a71d34aa" providerId="LiveId" clId="{6D3D413D-14AC-4017-89B0-000182E5D73E}" dt="2020-11-30T03:40:09.670" v="1668" actId="478"/>
          <ac:spMkLst>
            <pc:docMk/>
            <pc:sldMk cId="1133859327" sldId="315"/>
            <ac:spMk id="9" creationId="{1E90DD69-CC96-405B-8DB6-5A82AB96D59B}"/>
          </ac:spMkLst>
        </pc:spChg>
        <pc:spChg chg="add mod">
          <ac:chgData name="Heliton Tavares" userId="fdc2ab21a71d34aa" providerId="LiveId" clId="{6D3D413D-14AC-4017-89B0-000182E5D73E}" dt="2020-11-30T03:40:11.358" v="1669"/>
          <ac:spMkLst>
            <pc:docMk/>
            <pc:sldMk cId="1133859327" sldId="315"/>
            <ac:spMk id="10" creationId="{8A24EADE-B5E4-4C40-AC82-11537CCE17BD}"/>
          </ac:spMkLst>
        </pc:spChg>
        <pc:spChg chg="del">
          <ac:chgData name="Heliton Tavares" userId="fdc2ab21a71d34aa" providerId="LiveId" clId="{6D3D413D-14AC-4017-89B0-000182E5D73E}" dt="2020-11-30T03:40:07.654" v="1667" actId="478"/>
          <ac:spMkLst>
            <pc:docMk/>
            <pc:sldMk cId="1133859327" sldId="315"/>
            <ac:spMk id="11" creationId="{D756E30F-F1F6-4A8E-ABD0-CF47224A405B}"/>
          </ac:spMkLst>
        </pc:spChg>
        <pc:spChg chg="del">
          <ac:chgData name="Heliton Tavares" userId="fdc2ab21a71d34aa" providerId="LiveId" clId="{6D3D413D-14AC-4017-89B0-000182E5D73E}" dt="2020-11-30T03:40:04.502" v="1666" actId="478"/>
          <ac:spMkLst>
            <pc:docMk/>
            <pc:sldMk cId="1133859327" sldId="315"/>
            <ac:spMk id="12" creationId="{5255D24E-55E3-447D-A475-037E6F207374}"/>
          </ac:spMkLst>
        </pc:spChg>
        <pc:spChg chg="add mod">
          <ac:chgData name="Heliton Tavares" userId="fdc2ab21a71d34aa" providerId="LiveId" clId="{6D3D413D-14AC-4017-89B0-000182E5D73E}" dt="2020-11-30T03:40:11.358" v="1669"/>
          <ac:spMkLst>
            <pc:docMk/>
            <pc:sldMk cId="1133859327" sldId="315"/>
            <ac:spMk id="13" creationId="{79EBB273-5D01-4C99-89CA-8F4CA14C7766}"/>
          </ac:spMkLst>
        </pc:spChg>
        <pc:spChg chg="add mod">
          <ac:chgData name="Heliton Tavares" userId="fdc2ab21a71d34aa" providerId="LiveId" clId="{6D3D413D-14AC-4017-89B0-000182E5D73E}" dt="2020-11-30T03:40:11.358" v="1669"/>
          <ac:spMkLst>
            <pc:docMk/>
            <pc:sldMk cId="1133859327" sldId="315"/>
            <ac:spMk id="15" creationId="{42061330-0BFD-4BB5-862C-87CA0A499797}"/>
          </ac:spMkLst>
        </pc:spChg>
        <pc:picChg chg="del">
          <ac:chgData name="Heliton Tavares" userId="fdc2ab21a71d34aa" providerId="LiveId" clId="{6D3D413D-14AC-4017-89B0-000182E5D73E}" dt="2020-11-30T03:40:25.540" v="1672" actId="478"/>
          <ac:picMkLst>
            <pc:docMk/>
            <pc:sldMk cId="1133859327" sldId="315"/>
            <ac:picMk id="1028" creationId="{12F557D5-A02E-4DD5-9E85-DB873C3898F0}"/>
          </ac:picMkLst>
        </pc:picChg>
      </pc:sldChg>
      <pc:sldChg chg="addSp delSp modSp mod">
        <pc:chgData name="Heliton Tavares" userId="fdc2ab21a71d34aa" providerId="LiveId" clId="{6D3D413D-14AC-4017-89B0-000182E5D73E}" dt="2020-11-30T02:29:56.050" v="1245" actId="404"/>
        <pc:sldMkLst>
          <pc:docMk/>
          <pc:sldMk cId="3115797836" sldId="317"/>
        </pc:sldMkLst>
        <pc:spChg chg="mod">
          <ac:chgData name="Heliton Tavares" userId="fdc2ab21a71d34aa" providerId="LiveId" clId="{6D3D413D-14AC-4017-89B0-000182E5D73E}" dt="2020-11-30T01:15:59.561" v="794" actId="6549"/>
          <ac:spMkLst>
            <pc:docMk/>
            <pc:sldMk cId="3115797836" sldId="317"/>
            <ac:spMk id="2" creationId="{D6BDD2AB-8973-489D-9F14-E2545D25EE1C}"/>
          </ac:spMkLst>
        </pc:spChg>
        <pc:spChg chg="add mod">
          <ac:chgData name="Heliton Tavares" userId="fdc2ab21a71d34aa" providerId="LiveId" clId="{6D3D413D-14AC-4017-89B0-000182E5D73E}" dt="2020-11-30T02:29:29.131" v="1239" actId="1076"/>
          <ac:spMkLst>
            <pc:docMk/>
            <pc:sldMk cId="3115797836" sldId="317"/>
            <ac:spMk id="9" creationId="{F552264B-9A98-411E-9997-CE745F34D86D}"/>
          </ac:spMkLst>
        </pc:spChg>
        <pc:spChg chg="add mod">
          <ac:chgData name="Heliton Tavares" userId="fdc2ab21a71d34aa" providerId="LiveId" clId="{6D3D413D-14AC-4017-89B0-000182E5D73E}" dt="2020-11-30T02:29:56.050" v="1245" actId="404"/>
          <ac:spMkLst>
            <pc:docMk/>
            <pc:sldMk cId="3115797836" sldId="317"/>
            <ac:spMk id="13" creationId="{01D193B8-5502-4B9E-B13F-5C414CBEC901}"/>
          </ac:spMkLst>
        </pc:spChg>
        <pc:spChg chg="add mod">
          <ac:chgData name="Heliton Tavares" userId="fdc2ab21a71d34aa" providerId="LiveId" clId="{6D3D413D-14AC-4017-89B0-000182E5D73E}" dt="2020-11-30T02:03:28.548" v="1093" actId="1038"/>
          <ac:spMkLst>
            <pc:docMk/>
            <pc:sldMk cId="3115797836" sldId="317"/>
            <ac:spMk id="14" creationId="{E3CD43E5-D233-44E2-B619-3A2EBEE439D7}"/>
          </ac:spMkLst>
        </pc:spChg>
        <pc:spChg chg="add del mod">
          <ac:chgData name="Heliton Tavares" userId="fdc2ab21a71d34aa" providerId="LiveId" clId="{6D3D413D-14AC-4017-89B0-000182E5D73E}" dt="2020-11-30T02:17:07.580" v="1194"/>
          <ac:spMkLst>
            <pc:docMk/>
            <pc:sldMk cId="3115797836" sldId="317"/>
            <ac:spMk id="18" creationId="{0A55D3B6-D1A7-4722-B312-134A180D35EE}"/>
          </ac:spMkLst>
        </pc:spChg>
        <pc:picChg chg="add mod">
          <ac:chgData name="Heliton Tavares" userId="fdc2ab21a71d34aa" providerId="LiveId" clId="{6D3D413D-14AC-4017-89B0-000182E5D73E}" dt="2020-11-30T01:18:10.352" v="796" actId="1076"/>
          <ac:picMkLst>
            <pc:docMk/>
            <pc:sldMk cId="3115797836" sldId="317"/>
            <ac:picMk id="5" creationId="{58C1DB09-CCB0-4A28-9A07-1E29FC9C85AC}"/>
          </ac:picMkLst>
        </pc:picChg>
        <pc:picChg chg="del">
          <ac:chgData name="Heliton Tavares" userId="fdc2ab21a71d34aa" providerId="LiveId" clId="{6D3D413D-14AC-4017-89B0-000182E5D73E}" dt="2020-11-30T01:15:40.774" v="790" actId="478"/>
          <ac:picMkLst>
            <pc:docMk/>
            <pc:sldMk cId="3115797836" sldId="317"/>
            <ac:picMk id="6" creationId="{B497AAF3-2BDC-409F-BDF7-A78D6A5A487E}"/>
          </ac:picMkLst>
        </pc:picChg>
        <pc:picChg chg="del">
          <ac:chgData name="Heliton Tavares" userId="fdc2ab21a71d34aa" providerId="LiveId" clId="{6D3D413D-14AC-4017-89B0-000182E5D73E}" dt="2020-11-30T01:15:40.110" v="789" actId="478"/>
          <ac:picMkLst>
            <pc:docMk/>
            <pc:sldMk cId="3115797836" sldId="317"/>
            <ac:picMk id="7" creationId="{5C91D0DE-9E9B-41FF-A57A-7C8AB4B559CE}"/>
          </ac:picMkLst>
        </pc:picChg>
        <pc:picChg chg="del">
          <ac:chgData name="Heliton Tavares" userId="fdc2ab21a71d34aa" providerId="LiveId" clId="{6D3D413D-14AC-4017-89B0-000182E5D73E}" dt="2020-11-30T01:15:37.007" v="785" actId="478"/>
          <ac:picMkLst>
            <pc:docMk/>
            <pc:sldMk cId="3115797836" sldId="317"/>
            <ac:picMk id="8" creationId="{8357C915-C5F5-48EF-B067-6D14862FA798}"/>
          </ac:picMkLst>
        </pc:picChg>
        <pc:picChg chg="del">
          <ac:chgData name="Heliton Tavares" userId="fdc2ab21a71d34aa" providerId="LiveId" clId="{6D3D413D-14AC-4017-89B0-000182E5D73E}" dt="2020-11-30T01:15:37.877" v="786" actId="478"/>
          <ac:picMkLst>
            <pc:docMk/>
            <pc:sldMk cId="3115797836" sldId="317"/>
            <ac:picMk id="11" creationId="{182BE427-1680-4747-9D43-9F996FFA19A4}"/>
          </ac:picMkLst>
        </pc:picChg>
        <pc:picChg chg="del mod">
          <ac:chgData name="Heliton Tavares" userId="fdc2ab21a71d34aa" providerId="LiveId" clId="{6D3D413D-14AC-4017-89B0-000182E5D73E}" dt="2020-11-30T01:15:38.949" v="788" actId="478"/>
          <ac:picMkLst>
            <pc:docMk/>
            <pc:sldMk cId="3115797836" sldId="317"/>
            <ac:picMk id="12" creationId="{60EADE60-7491-4C2E-9FA7-BCE7A598CF5A}"/>
          </ac:picMkLst>
        </pc:picChg>
        <pc:picChg chg="add mod">
          <ac:chgData name="Heliton Tavares" userId="fdc2ab21a71d34aa" providerId="LiveId" clId="{6D3D413D-14AC-4017-89B0-000182E5D73E}" dt="2020-11-30T02:29:45.557" v="1243" actId="1076"/>
          <ac:picMkLst>
            <pc:docMk/>
            <pc:sldMk cId="3115797836" sldId="317"/>
            <ac:picMk id="15" creationId="{178DF731-7CA5-4B03-857F-4BDAFD9DB20D}"/>
          </ac:picMkLst>
        </pc:picChg>
        <pc:cxnChg chg="add mod">
          <ac:chgData name="Heliton Tavares" userId="fdc2ab21a71d34aa" providerId="LiveId" clId="{6D3D413D-14AC-4017-89B0-000182E5D73E}" dt="2020-11-30T02:09:45.467" v="1103" actId="13822"/>
          <ac:cxnSpMkLst>
            <pc:docMk/>
            <pc:sldMk cId="3115797836" sldId="317"/>
            <ac:cxnSpMk id="17" creationId="{ED5701CD-9B0D-40FA-89C6-C7BB27862B50}"/>
          </ac:cxnSpMkLst>
        </pc:cxnChg>
      </pc:sldChg>
      <pc:sldChg chg="del">
        <pc:chgData name="Heliton Tavares" userId="fdc2ab21a71d34aa" providerId="LiveId" clId="{6D3D413D-14AC-4017-89B0-000182E5D73E}" dt="2020-11-30T03:31:29.793" v="1351" actId="47"/>
        <pc:sldMkLst>
          <pc:docMk/>
          <pc:sldMk cId="3266765308" sldId="318"/>
        </pc:sldMkLst>
      </pc:sldChg>
      <pc:sldChg chg="del">
        <pc:chgData name="Heliton Tavares" userId="fdc2ab21a71d34aa" providerId="LiveId" clId="{6D3D413D-14AC-4017-89B0-000182E5D73E}" dt="2020-11-30T03:31:33.886" v="1352" actId="47"/>
        <pc:sldMkLst>
          <pc:docMk/>
          <pc:sldMk cId="1062063727" sldId="319"/>
        </pc:sldMkLst>
      </pc:sldChg>
      <pc:sldChg chg="addSp delSp modSp add mod">
        <pc:chgData name="Heliton Tavares" userId="fdc2ab21a71d34aa" providerId="LiveId" clId="{6D3D413D-14AC-4017-89B0-000182E5D73E}" dt="2020-11-30T00:42:46.118" v="649" actId="478"/>
        <pc:sldMkLst>
          <pc:docMk/>
          <pc:sldMk cId="487956982" sldId="320"/>
        </pc:sldMkLst>
        <pc:spChg chg="del">
          <ac:chgData name="Heliton Tavares" userId="fdc2ab21a71d34aa" providerId="LiveId" clId="{6D3D413D-14AC-4017-89B0-000182E5D73E}" dt="2020-11-30T00:42:46.118" v="649" actId="478"/>
          <ac:spMkLst>
            <pc:docMk/>
            <pc:sldMk cId="487956982" sldId="320"/>
            <ac:spMk id="12" creationId="{C0F1FC18-DAC3-49F8-A145-F7BC3A4F12DF}"/>
          </ac:spMkLst>
        </pc:spChg>
        <pc:picChg chg="add mod">
          <ac:chgData name="Heliton Tavares" userId="fdc2ab21a71d34aa" providerId="LiveId" clId="{6D3D413D-14AC-4017-89B0-000182E5D73E}" dt="2020-11-30T00:42:19.121" v="648" actId="1582"/>
          <ac:picMkLst>
            <pc:docMk/>
            <pc:sldMk cId="487956982" sldId="320"/>
            <ac:picMk id="8" creationId="{A8B3D7ED-391F-46CB-B740-A70292843FF3}"/>
          </ac:picMkLst>
        </pc:picChg>
        <pc:picChg chg="del">
          <ac:chgData name="Heliton Tavares" userId="fdc2ab21a71d34aa" providerId="LiveId" clId="{6D3D413D-14AC-4017-89B0-000182E5D73E}" dt="2020-11-30T00:41:56.969" v="645" actId="478"/>
          <ac:picMkLst>
            <pc:docMk/>
            <pc:sldMk cId="487956982" sldId="320"/>
            <ac:picMk id="15" creationId="{7FC57911-6928-4DFC-9AA9-41BF8C8BC6CD}"/>
          </ac:picMkLst>
        </pc:picChg>
      </pc:sldChg>
      <pc:sldChg chg="addSp delSp modSp new mod">
        <pc:chgData name="Heliton Tavares" userId="fdc2ab21a71d34aa" providerId="LiveId" clId="{6D3D413D-14AC-4017-89B0-000182E5D73E}" dt="2020-11-30T03:06:25.213" v="1280" actId="1582"/>
        <pc:sldMkLst>
          <pc:docMk/>
          <pc:sldMk cId="364256062" sldId="321"/>
        </pc:sldMkLst>
        <pc:spChg chg="del">
          <ac:chgData name="Heliton Tavares" userId="fdc2ab21a71d34aa" providerId="LiveId" clId="{6D3D413D-14AC-4017-89B0-000182E5D73E}" dt="2020-11-30T02:12:41.514" v="1107" actId="478"/>
          <ac:spMkLst>
            <pc:docMk/>
            <pc:sldMk cId="364256062" sldId="321"/>
            <ac:spMk id="2" creationId="{34DC68A2-8FA3-408A-9648-700255218379}"/>
          </ac:spMkLst>
        </pc:spChg>
        <pc:spChg chg="del">
          <ac:chgData name="Heliton Tavares" userId="fdc2ab21a71d34aa" providerId="LiveId" clId="{6D3D413D-14AC-4017-89B0-000182E5D73E}" dt="2020-11-30T02:12:28.738" v="1105" actId="478"/>
          <ac:spMkLst>
            <pc:docMk/>
            <pc:sldMk cId="364256062" sldId="321"/>
            <ac:spMk id="3" creationId="{B3F24375-F428-414B-A03F-C2ADEDA22945}"/>
          </ac:spMkLst>
        </pc:spChg>
        <pc:spChg chg="add mod">
          <ac:chgData name="Heliton Tavares" userId="fdc2ab21a71d34aa" providerId="LiveId" clId="{6D3D413D-14AC-4017-89B0-000182E5D73E}" dt="2020-11-30T02:13:02.979" v="1141" actId="20577"/>
          <ac:spMkLst>
            <pc:docMk/>
            <pc:sldMk cId="364256062" sldId="321"/>
            <ac:spMk id="7" creationId="{3814579A-75E9-4DC6-88E1-0269F4B4E9A4}"/>
          </ac:spMkLst>
        </pc:spChg>
        <pc:spChg chg="add">
          <ac:chgData name="Heliton Tavares" userId="fdc2ab21a71d34aa" providerId="LiveId" clId="{6D3D413D-14AC-4017-89B0-000182E5D73E}" dt="2020-11-30T02:42:04.683" v="1268" actId="11529"/>
          <ac:spMkLst>
            <pc:docMk/>
            <pc:sldMk cId="364256062" sldId="321"/>
            <ac:spMk id="12" creationId="{AD3EC193-01B3-4083-A4FA-466A6C978361}"/>
          </ac:spMkLst>
        </pc:spChg>
        <pc:spChg chg="add mod">
          <ac:chgData name="Heliton Tavares" userId="fdc2ab21a71d34aa" providerId="LiveId" clId="{6D3D413D-14AC-4017-89B0-000182E5D73E}" dt="2020-11-30T03:06:25.213" v="1280" actId="1582"/>
          <ac:spMkLst>
            <pc:docMk/>
            <pc:sldMk cId="364256062" sldId="321"/>
            <ac:spMk id="13" creationId="{E51B8B88-8EB9-490C-93D2-63A42E31809B}"/>
          </ac:spMkLst>
        </pc:spChg>
        <pc:picChg chg="add mod">
          <ac:chgData name="Heliton Tavares" userId="fdc2ab21a71d34aa" providerId="LiveId" clId="{6D3D413D-14AC-4017-89B0-000182E5D73E}" dt="2020-11-30T02:43:08.811" v="1273" actId="208"/>
          <ac:picMkLst>
            <pc:docMk/>
            <pc:sldMk cId="364256062" sldId="321"/>
            <ac:picMk id="6" creationId="{B46C1152-BD49-4913-96E2-7AD367DB1864}"/>
          </ac:picMkLst>
        </pc:picChg>
        <pc:picChg chg="add mod">
          <ac:chgData name="Heliton Tavares" userId="fdc2ab21a71d34aa" providerId="LiveId" clId="{6D3D413D-14AC-4017-89B0-000182E5D73E}" dt="2020-11-30T02:42:44.802" v="1271" actId="1582"/>
          <ac:picMkLst>
            <pc:docMk/>
            <pc:sldMk cId="364256062" sldId="321"/>
            <ac:picMk id="8" creationId="{6486EE1F-96C9-4802-9575-41F89EA50FBC}"/>
          </ac:picMkLst>
        </pc:picChg>
        <pc:picChg chg="add del mod">
          <ac:chgData name="Heliton Tavares" userId="fdc2ab21a71d34aa" providerId="LiveId" clId="{6D3D413D-14AC-4017-89B0-000182E5D73E}" dt="2020-11-30T02:41:39.142" v="1265" actId="478"/>
          <ac:picMkLst>
            <pc:docMk/>
            <pc:sldMk cId="364256062" sldId="321"/>
            <ac:picMk id="9" creationId="{8B7F7FF9-DDC3-419D-BC40-8FA16B9A85CA}"/>
          </ac:picMkLst>
        </pc:picChg>
        <pc:picChg chg="add mod">
          <ac:chgData name="Heliton Tavares" userId="fdc2ab21a71d34aa" providerId="LiveId" clId="{6D3D413D-14AC-4017-89B0-000182E5D73E}" dt="2020-11-30T02:40:50.062" v="1264" actId="1076"/>
          <ac:picMkLst>
            <pc:docMk/>
            <pc:sldMk cId="364256062" sldId="321"/>
            <ac:picMk id="10" creationId="{7A81651F-0998-40E1-8E80-9E6A75A70689}"/>
          </ac:picMkLst>
        </pc:picChg>
        <pc:picChg chg="add mod">
          <ac:chgData name="Heliton Tavares" userId="fdc2ab21a71d34aa" providerId="LiveId" clId="{6D3D413D-14AC-4017-89B0-000182E5D73E}" dt="2020-11-30T02:42:10.124" v="1270" actId="1036"/>
          <ac:picMkLst>
            <pc:docMk/>
            <pc:sldMk cId="364256062" sldId="321"/>
            <ac:picMk id="11" creationId="{F92A1069-2704-45F8-8F96-397F8DDD1C31}"/>
          </ac:picMkLst>
        </pc:picChg>
      </pc:sldChg>
      <pc:sldChg chg="modSp add del mod">
        <pc:chgData name="Heliton Tavares" userId="fdc2ab21a71d34aa" providerId="LiveId" clId="{6D3D413D-14AC-4017-89B0-000182E5D73E}" dt="2020-11-30T00:56:03.360" v="692" actId="2696"/>
        <pc:sldMkLst>
          <pc:docMk/>
          <pc:sldMk cId="1791149993" sldId="321"/>
        </pc:sldMkLst>
        <pc:spChg chg="mod">
          <ac:chgData name="Heliton Tavares" userId="fdc2ab21a71d34aa" providerId="LiveId" clId="{6D3D413D-14AC-4017-89B0-000182E5D73E}" dt="2020-11-30T00:55:55.198" v="691" actId="20577"/>
          <ac:spMkLst>
            <pc:docMk/>
            <pc:sldMk cId="1791149993" sldId="321"/>
            <ac:spMk id="2" creationId="{72D9721A-517D-483C-99CF-051F59E97755}"/>
          </ac:spMkLst>
        </pc:spChg>
      </pc:sldChg>
      <pc:sldChg chg="addSp delSp modSp add mod">
        <pc:chgData name="Heliton Tavares" userId="fdc2ab21a71d34aa" providerId="LiveId" clId="{6D3D413D-14AC-4017-89B0-000182E5D73E}" dt="2020-11-30T03:29:31.533" v="1348" actId="1037"/>
        <pc:sldMkLst>
          <pc:docMk/>
          <pc:sldMk cId="3368785409" sldId="322"/>
        </pc:sldMkLst>
        <pc:spChg chg="mod">
          <ac:chgData name="Heliton Tavares" userId="fdc2ab21a71d34aa" providerId="LiveId" clId="{6D3D413D-14AC-4017-89B0-000182E5D73E}" dt="2020-11-30T03:10:01.659" v="1317" actId="20577"/>
          <ac:spMkLst>
            <pc:docMk/>
            <pc:sldMk cId="3368785409" sldId="322"/>
            <ac:spMk id="2" creationId="{D6BDD2AB-8973-489D-9F14-E2545D25EE1C}"/>
          </ac:spMkLst>
        </pc:spChg>
        <pc:spChg chg="del">
          <ac:chgData name="Heliton Tavares" userId="fdc2ab21a71d34aa" providerId="LiveId" clId="{6D3D413D-14AC-4017-89B0-000182E5D73E}" dt="2020-11-30T03:08:00.608" v="1281" actId="478"/>
          <ac:spMkLst>
            <pc:docMk/>
            <pc:sldMk cId="3368785409" sldId="322"/>
            <ac:spMk id="9" creationId="{F552264B-9A98-411E-9997-CE745F34D86D}"/>
          </ac:spMkLst>
        </pc:spChg>
        <pc:spChg chg="mod">
          <ac:chgData name="Heliton Tavares" userId="fdc2ab21a71d34aa" providerId="LiveId" clId="{6D3D413D-14AC-4017-89B0-000182E5D73E}" dt="2020-11-30T03:29:17.978" v="1339" actId="1076"/>
          <ac:spMkLst>
            <pc:docMk/>
            <pc:sldMk cId="3368785409" sldId="322"/>
            <ac:spMk id="13" creationId="{01D193B8-5502-4B9E-B13F-5C414CBEC901}"/>
          </ac:spMkLst>
        </pc:spChg>
        <pc:spChg chg="del">
          <ac:chgData name="Heliton Tavares" userId="fdc2ab21a71d34aa" providerId="LiveId" clId="{6D3D413D-14AC-4017-89B0-000182E5D73E}" dt="2020-11-30T02:34:19.979" v="1255" actId="478"/>
          <ac:spMkLst>
            <pc:docMk/>
            <pc:sldMk cId="3368785409" sldId="322"/>
            <ac:spMk id="14" creationId="{E3CD43E5-D233-44E2-B619-3A2EBEE439D7}"/>
          </ac:spMkLst>
        </pc:spChg>
        <pc:picChg chg="del">
          <ac:chgData name="Heliton Tavares" userId="fdc2ab21a71d34aa" providerId="LiveId" clId="{6D3D413D-14AC-4017-89B0-000182E5D73E}" dt="2020-11-30T02:34:10.946" v="1253" actId="478"/>
          <ac:picMkLst>
            <pc:docMk/>
            <pc:sldMk cId="3368785409" sldId="322"/>
            <ac:picMk id="5" creationId="{58C1DB09-CCB0-4A28-9A07-1E29FC9C85AC}"/>
          </ac:picMkLst>
        </pc:picChg>
        <pc:picChg chg="add mod">
          <ac:chgData name="Heliton Tavares" userId="fdc2ab21a71d34aa" providerId="LiveId" clId="{6D3D413D-14AC-4017-89B0-000182E5D73E}" dt="2020-11-30T03:29:23.214" v="1340" actId="1076"/>
          <ac:picMkLst>
            <pc:docMk/>
            <pc:sldMk cId="3368785409" sldId="322"/>
            <ac:picMk id="6" creationId="{810AF801-8F86-422E-971B-5183CF5FE1D2}"/>
          </ac:picMkLst>
        </pc:picChg>
        <pc:picChg chg="add mod">
          <ac:chgData name="Heliton Tavares" userId="fdc2ab21a71d34aa" providerId="LiveId" clId="{6D3D413D-14AC-4017-89B0-000182E5D73E}" dt="2020-11-30T03:14:31.623" v="1328" actId="1076"/>
          <ac:picMkLst>
            <pc:docMk/>
            <pc:sldMk cId="3368785409" sldId="322"/>
            <ac:picMk id="12" creationId="{E5B00190-8824-4FDB-9945-C575E5AA24C0}"/>
          </ac:picMkLst>
        </pc:picChg>
        <pc:picChg chg="del">
          <ac:chgData name="Heliton Tavares" userId="fdc2ab21a71d34aa" providerId="LiveId" clId="{6D3D413D-14AC-4017-89B0-000182E5D73E}" dt="2020-11-30T02:31:02.203" v="1246" actId="478"/>
          <ac:picMkLst>
            <pc:docMk/>
            <pc:sldMk cId="3368785409" sldId="322"/>
            <ac:picMk id="15" creationId="{178DF731-7CA5-4B03-857F-4BDAFD9DB20D}"/>
          </ac:picMkLst>
        </pc:picChg>
        <pc:picChg chg="add mod">
          <ac:chgData name="Heliton Tavares" userId="fdc2ab21a71d34aa" providerId="LiveId" clId="{6D3D413D-14AC-4017-89B0-000182E5D73E}" dt="2020-11-30T03:29:26.731" v="1341" actId="1076"/>
          <ac:picMkLst>
            <pc:docMk/>
            <pc:sldMk cId="3368785409" sldId="322"/>
            <ac:picMk id="16" creationId="{D71BBDF6-8B9D-4D06-83BD-4B7F4558D681}"/>
          </ac:picMkLst>
        </pc:picChg>
        <pc:cxnChg chg="mod">
          <ac:chgData name="Heliton Tavares" userId="fdc2ab21a71d34aa" providerId="LiveId" clId="{6D3D413D-14AC-4017-89B0-000182E5D73E}" dt="2020-11-30T03:29:31.533" v="1348" actId="1037"/>
          <ac:cxnSpMkLst>
            <pc:docMk/>
            <pc:sldMk cId="3368785409" sldId="322"/>
            <ac:cxnSpMk id="10" creationId="{3D80D6A2-A5C4-4FDD-A0F8-258E8D417568}"/>
          </ac:cxnSpMkLst>
        </pc:cxnChg>
        <pc:cxnChg chg="del">
          <ac:chgData name="Heliton Tavares" userId="fdc2ab21a71d34aa" providerId="LiveId" clId="{6D3D413D-14AC-4017-89B0-000182E5D73E}" dt="2020-11-30T02:34:16.945" v="1254" actId="478"/>
          <ac:cxnSpMkLst>
            <pc:docMk/>
            <pc:sldMk cId="3368785409" sldId="322"/>
            <ac:cxnSpMk id="17" creationId="{ED5701CD-9B0D-40FA-89C6-C7BB27862B50}"/>
          </ac:cxnSpMkLst>
        </pc:cxnChg>
      </pc:sldChg>
      <pc:sldChg chg="addSp delSp modSp add mod">
        <pc:chgData name="Heliton Tavares" userId="fdc2ab21a71d34aa" providerId="LiveId" clId="{6D3D413D-14AC-4017-89B0-000182E5D73E}" dt="2020-11-30T03:39:25.110" v="1665" actId="20577"/>
        <pc:sldMkLst>
          <pc:docMk/>
          <pc:sldMk cId="2012499249" sldId="323"/>
        </pc:sldMkLst>
        <pc:spChg chg="add mod">
          <ac:chgData name="Heliton Tavares" userId="fdc2ab21a71d34aa" providerId="LiveId" clId="{6D3D413D-14AC-4017-89B0-000182E5D73E}" dt="2020-11-30T03:35:20.435" v="1457" actId="12"/>
          <ac:spMkLst>
            <pc:docMk/>
            <pc:sldMk cId="2012499249" sldId="323"/>
            <ac:spMk id="2" creationId="{F910B544-E9EE-41FE-9D29-3303BA20278C}"/>
          </ac:spMkLst>
        </pc:spChg>
        <pc:spChg chg="add mod">
          <ac:chgData name="Heliton Tavares" userId="fdc2ab21a71d34aa" providerId="LiveId" clId="{6D3D413D-14AC-4017-89B0-000182E5D73E}" dt="2020-11-30T03:35:31.311" v="1459" actId="1076"/>
          <ac:spMkLst>
            <pc:docMk/>
            <pc:sldMk cId="2012499249" sldId="323"/>
            <ac:spMk id="3" creationId="{4E26F6CA-4CF9-415E-A4EC-6EB9151C427E}"/>
          </ac:spMkLst>
        </pc:spChg>
        <pc:spChg chg="mod">
          <ac:chgData name="Heliton Tavares" userId="fdc2ab21a71d34aa" providerId="LiveId" clId="{6D3D413D-14AC-4017-89B0-000182E5D73E}" dt="2020-11-30T03:32:41.929" v="1398" actId="20577"/>
          <ac:spMkLst>
            <pc:docMk/>
            <pc:sldMk cId="2012499249" sldId="323"/>
            <ac:spMk id="7" creationId="{3814579A-75E9-4DC6-88E1-0269F4B4E9A4}"/>
          </ac:spMkLst>
        </pc:spChg>
        <pc:spChg chg="del">
          <ac:chgData name="Heliton Tavares" userId="fdc2ab21a71d34aa" providerId="LiveId" clId="{6D3D413D-14AC-4017-89B0-000182E5D73E}" dt="2020-11-30T03:31:59.575" v="1357" actId="478"/>
          <ac:spMkLst>
            <pc:docMk/>
            <pc:sldMk cId="2012499249" sldId="323"/>
            <ac:spMk id="12" creationId="{AD3EC193-01B3-4083-A4FA-466A6C978361}"/>
          </ac:spMkLst>
        </pc:spChg>
        <pc:spChg chg="add mod">
          <ac:chgData name="Heliton Tavares" userId="fdc2ab21a71d34aa" providerId="LiveId" clId="{6D3D413D-14AC-4017-89B0-000182E5D73E}" dt="2020-11-30T03:36:01.290" v="1502" actId="14100"/>
          <ac:spMkLst>
            <pc:docMk/>
            <pc:sldMk cId="2012499249" sldId="323"/>
            <ac:spMk id="14" creationId="{3936EE7C-63E1-4843-A35F-A5C63AFE90D1}"/>
          </ac:spMkLst>
        </pc:spChg>
        <pc:spChg chg="add mod">
          <ac:chgData name="Heliton Tavares" userId="fdc2ab21a71d34aa" providerId="LiveId" clId="{6D3D413D-14AC-4017-89B0-000182E5D73E}" dt="2020-11-30T03:37:11.746" v="1540" actId="113"/>
          <ac:spMkLst>
            <pc:docMk/>
            <pc:sldMk cId="2012499249" sldId="323"/>
            <ac:spMk id="15" creationId="{4001F15A-6114-40A9-844B-31A3AC61217A}"/>
          </ac:spMkLst>
        </pc:spChg>
        <pc:spChg chg="add mod">
          <ac:chgData name="Heliton Tavares" userId="fdc2ab21a71d34aa" providerId="LiveId" clId="{6D3D413D-14AC-4017-89B0-000182E5D73E}" dt="2020-11-30T03:38:10.150" v="1596" actId="1035"/>
          <ac:spMkLst>
            <pc:docMk/>
            <pc:sldMk cId="2012499249" sldId="323"/>
            <ac:spMk id="16" creationId="{B734E4E7-063B-4B27-BEC0-E8F1AFAB4C4C}"/>
          </ac:spMkLst>
        </pc:spChg>
        <pc:spChg chg="add mod">
          <ac:chgData name="Heliton Tavares" userId="fdc2ab21a71d34aa" providerId="LiveId" clId="{6D3D413D-14AC-4017-89B0-000182E5D73E}" dt="2020-11-30T03:39:25.110" v="1665" actId="20577"/>
          <ac:spMkLst>
            <pc:docMk/>
            <pc:sldMk cId="2012499249" sldId="323"/>
            <ac:spMk id="17" creationId="{AC019515-5C58-440B-A949-4F6B29CBE001}"/>
          </ac:spMkLst>
        </pc:spChg>
        <pc:picChg chg="del">
          <ac:chgData name="Heliton Tavares" userId="fdc2ab21a71d34aa" providerId="LiveId" clId="{6D3D413D-14AC-4017-89B0-000182E5D73E}" dt="2020-11-30T03:31:55.032" v="1354" actId="478"/>
          <ac:picMkLst>
            <pc:docMk/>
            <pc:sldMk cId="2012499249" sldId="323"/>
            <ac:picMk id="6" creationId="{B46C1152-BD49-4913-96E2-7AD367DB1864}"/>
          </ac:picMkLst>
        </pc:picChg>
        <pc:picChg chg="del">
          <ac:chgData name="Heliton Tavares" userId="fdc2ab21a71d34aa" providerId="LiveId" clId="{6D3D413D-14AC-4017-89B0-000182E5D73E}" dt="2020-11-30T03:31:57.707" v="1355" actId="478"/>
          <ac:picMkLst>
            <pc:docMk/>
            <pc:sldMk cId="2012499249" sldId="323"/>
            <ac:picMk id="8" creationId="{6486EE1F-96C9-4802-9575-41F89EA50FBC}"/>
          </ac:picMkLst>
        </pc:picChg>
        <pc:picChg chg="del">
          <ac:chgData name="Heliton Tavares" userId="fdc2ab21a71d34aa" providerId="LiveId" clId="{6D3D413D-14AC-4017-89B0-000182E5D73E}" dt="2020-11-30T03:31:58.674" v="1356" actId="478"/>
          <ac:picMkLst>
            <pc:docMk/>
            <pc:sldMk cId="2012499249" sldId="323"/>
            <ac:picMk id="10" creationId="{7A81651F-0998-40E1-8E80-9E6A75A70689}"/>
          </ac:picMkLst>
        </pc:picChg>
        <pc:picChg chg="del">
          <ac:chgData name="Heliton Tavares" userId="fdc2ab21a71d34aa" providerId="LiveId" clId="{6D3D413D-14AC-4017-89B0-000182E5D73E}" dt="2020-11-30T03:32:00.311" v="1358" actId="478"/>
          <ac:picMkLst>
            <pc:docMk/>
            <pc:sldMk cId="2012499249" sldId="323"/>
            <ac:picMk id="11" creationId="{F92A1069-2704-45F8-8F96-397F8DDD1C3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21A82-0895-4FAD-95C8-607643575B93}" type="datetimeFigureOut">
              <a:rPr lang="pt-BR" smtClean="0"/>
              <a:t>30/11/2020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C245C-CE2A-4477-86CA-F64F229848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4620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5802B7-2127-446E-A8F0-A6D3BF210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D1360D-D46C-4D10-941A-83CC43508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81893E6-0A7C-437D-9935-734BDE399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B2F6-BAD2-4C40-97CC-904EEAB53976}" type="datetime1">
              <a:rPr lang="pt-BR" smtClean="0"/>
              <a:t>30/11/2020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7BF778-4821-44AE-98A7-790C5F1E8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660F18-D9E3-499A-A19A-FF27D986A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1999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AB7CC2-CF28-4767-BBDC-BE4B1C0E4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23B4806-570B-408C-9A2C-049594D32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1CF155-2BAD-4DCC-ADDC-47044834B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DAC8F-C6AA-4FF6-95D3-EF3C26CD4547}" type="datetime1">
              <a:rPr lang="pt-BR" smtClean="0"/>
              <a:t>30/11/2020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718EC5-57B2-449D-80F2-297307DF5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791017-F1A8-481E-A2BC-2AE9106F4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2072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962207-114F-47CD-8E0E-5F14B079F0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F5E5240-62CB-4EEB-AD24-8AC0AD7F1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E1A4DFC-FF41-4218-B8BF-184DAEA1D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4268-849D-4097-BA25-B087BBB3BA07}" type="datetime1">
              <a:rPr lang="pt-BR" smtClean="0"/>
              <a:t>30/11/2020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36495E-A2AD-4C04-83D3-020B2D9C2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8451FC-47A0-41CD-B37F-3887BDA3E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7854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85AD32-F627-4CCF-B132-E1BE620A1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E270B9-FF45-4B76-B1F7-F15D47DBD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6F69A2-00F7-4C9D-86CE-E65C6F7CA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0E3E0-E129-4167-BCDE-778D2EF6E1BB}" type="datetime1">
              <a:rPr lang="pt-BR" smtClean="0"/>
              <a:t>30/11/2020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4BEECF-BF66-4D28-85D6-39A194FD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D66F185-D388-46BA-89F4-D40D95395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4524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CF3A9-EF11-4DA8-9B16-2DF7165E7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5E4F13B-993A-4986-A05A-A1200F396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776558-BB51-433A-B9B9-DAB6F0875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9DDB9-8222-4DB3-83D3-2CBBCD9271AA}" type="datetime1">
              <a:rPr lang="pt-BR" smtClean="0"/>
              <a:t>30/11/2020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644442-7C8C-453C-BA48-F3E9A29F2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FBBA23-1886-47F9-922C-62B491624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3632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36970-FEE5-4391-AD8F-A4D1F2EBF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20C7AB-7C65-484A-A505-305EA6FD44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D270ACB-6E7A-42F0-91B1-AF01E39E0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966CE0E-7ABC-4EA2-BB6D-9B9DFACAC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0603-1C89-4175-985C-612020619CC7}" type="datetime1">
              <a:rPr lang="pt-BR" smtClean="0"/>
              <a:t>30/11/2020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6076355-9E98-4594-811F-72CE85D68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CD88D54-F00C-4E04-80E4-36268F3EF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738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2E94B2-E2CE-4AE1-B8D5-EDE938720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0F54123-8C5F-427B-AD05-949160541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46388BF-CA9B-4EB8-A16C-2D980B5EB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E4FB1A9-BCB3-456A-B22C-D09D203499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2D168DE-E406-4C13-B9CC-E5CA5C4931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6F955B3-19A2-4411-9990-218C5B61A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3DC17-C09C-4D4D-84E2-FEE27D1A94DF}" type="datetime1">
              <a:rPr lang="pt-BR" smtClean="0"/>
              <a:t>30/11/2020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8BA2584-D355-497F-BE2B-C8DB86FD5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123935C-79F8-4E12-80D4-22EC2F94A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9245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B9F5FA-799F-450E-ACC9-9BA00FFA2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3D5A522-1226-4D7A-8193-8B666BB5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4E8A-E4E2-4F5E-B1D2-F3013029908B}" type="datetime1">
              <a:rPr lang="pt-BR" smtClean="0"/>
              <a:t>30/11/2020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AE0BD8E-6479-41D1-89B4-A096BEBD9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CC93CEE-B1EC-4134-A548-6657A1D04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0627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7E06D96-D8AD-409A-A7DF-D8CD4ABDD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5220-B2E2-4C0D-BFDF-79557A5E1D25}" type="datetime1">
              <a:rPr lang="pt-BR" smtClean="0"/>
              <a:t>30/11/2020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3CFF23B-6387-4416-B820-327BC091F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A260471-E216-4221-A4EF-EE0EDC012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7820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1509C-F953-4CC9-8C1B-F2C5AFDFC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C380F0-526E-4D16-9887-EA7DA6964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9E489F3-2942-4D3C-8160-C52050CE4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9DE62D6-E18B-4FCB-A5AF-8C0548470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215D8-6DFD-42E8-8991-941FB2E4987A}" type="datetime1">
              <a:rPr lang="pt-BR" smtClean="0"/>
              <a:t>30/11/2020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376ACD8-46C5-4C2C-939A-A7A069D9A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428944B-ACFB-465D-8436-D6A192611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1869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28BD3C-98CB-4589-BC92-23BD64C7C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2F910AD-A4C9-4DA3-A13F-4BD21B033E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E752561-6FD5-45BF-A978-1CB71534D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BCA36B0-B4ED-478D-8926-10E650B42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4E50-DEFF-4901-A930-150117D19C2C}" type="datetime1">
              <a:rPr lang="pt-BR" smtClean="0"/>
              <a:t>30/11/2020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9AA4697-3B88-4CC3-A299-A85DD62D2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0AF737F-1779-472D-A914-AFD15093E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7883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D707C5A-B6A9-4520-9AAD-0BDE66A0D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03F7D6B-D3E8-4B48-8E00-313E9F5D2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581C7AA-0739-49EF-B91F-BCB3370A47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22142-0765-4A36-99E4-0B296ADFF33A}" type="datetime1">
              <a:rPr lang="pt-BR" smtClean="0"/>
              <a:t>30/11/2020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D7F465F-F8B2-42E4-8254-18B9A2BA3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ED7889-F65F-46D2-AE13-5E3E8B5AB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06D59-ACD8-43EB-A6ED-B0FD3799F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458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9A59C410-34F5-4AA3-BA3C-AAF35F82201E}"/>
              </a:ext>
            </a:extLst>
          </p:cNvPr>
          <p:cNvSpPr txBox="1">
            <a:spLocks/>
          </p:cNvSpPr>
          <p:nvPr/>
        </p:nvSpPr>
        <p:spPr>
          <a:xfrm>
            <a:off x="546351" y="433545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400">
                <a:solidFill>
                  <a:srgbClr val="FFFFFF"/>
                </a:solidFill>
              </a:rPr>
              <a:t>PROBABILIDADE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A55644C-A9EE-45A0-A399-224B2ADE9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4278" y="1645723"/>
            <a:ext cx="9144000" cy="4200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solidFill>
                  <a:srgbClr val="FFD28A"/>
                </a:solidFill>
              </a:rPr>
              <a:t>HÉLITON R. TAVARES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1">
            <a:extLst>
              <a:ext uri="{FF2B5EF4-FFF2-40B4-BE49-F238E27FC236}">
                <a16:creationId xmlns:a16="http://schemas.microsoft.com/office/drawing/2014/main" id="{E431D25A-92E8-44D9-B4FE-5F4584EB7B5F}"/>
              </a:ext>
            </a:extLst>
          </p:cNvPr>
          <p:cNvSpPr txBox="1">
            <a:spLocks/>
          </p:cNvSpPr>
          <p:nvPr/>
        </p:nvSpPr>
        <p:spPr>
          <a:xfrm>
            <a:off x="6525591" y="2596836"/>
            <a:ext cx="5254326" cy="6525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pt-BR" sz="4000" b="1" dirty="0"/>
              <a:t>MOMENTOS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25D19671-72EA-40FB-BBEF-EB6E17F2C150}"/>
              </a:ext>
            </a:extLst>
          </p:cNvPr>
          <p:cNvSpPr txBox="1">
            <a:spLocks/>
          </p:cNvSpPr>
          <p:nvPr/>
        </p:nvSpPr>
        <p:spPr>
          <a:xfrm>
            <a:off x="6525589" y="3249377"/>
            <a:ext cx="5403173" cy="6525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pt-BR" sz="4000" b="1" dirty="0"/>
              <a:t>ESPERANÇA CONDICIONAL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3107EF9F-BC3F-4267-A630-1AEDEEFC1141}"/>
              </a:ext>
            </a:extLst>
          </p:cNvPr>
          <p:cNvSpPr txBox="1">
            <a:spLocks/>
          </p:cNvSpPr>
          <p:nvPr/>
        </p:nvSpPr>
        <p:spPr>
          <a:xfrm>
            <a:off x="6525589" y="3889036"/>
            <a:ext cx="5403173" cy="6525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pt-BR" sz="4000" b="1" dirty="0"/>
              <a:t>FUNÇÕES AUXILIARES</a:t>
            </a:r>
          </a:p>
        </p:txBody>
      </p:sp>
      <p:pic>
        <p:nvPicPr>
          <p:cNvPr id="1026" name="Picture 2" descr="Funções Custo para Regressão">
            <a:extLst>
              <a:ext uri="{FF2B5EF4-FFF2-40B4-BE49-F238E27FC236}">
                <a16:creationId xmlns:a16="http://schemas.microsoft.com/office/drawing/2014/main" id="{F74CDCAC-E2D9-4E93-BA9C-B70DFBD33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63" y="2682242"/>
            <a:ext cx="5134501" cy="341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514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FF38103-0546-47D5-9740-A3EC0C972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760BA84-72B8-4990-A1D0-EEB532511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10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46C1152-BD49-4913-96E2-7AD367DB1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26293"/>
            <a:ext cx="5600000" cy="158095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ítulo 1">
                <a:extLst>
                  <a:ext uri="{FF2B5EF4-FFF2-40B4-BE49-F238E27FC236}">
                    <a16:creationId xmlns:a16="http://schemas.microsoft.com/office/drawing/2014/main" id="{3814579A-75E9-4DC6-88E1-0269F4B4E9A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6"/>
                <a:ext cx="10515600" cy="673966"/>
              </a:xfr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>
                <a:normAutofit fontScale="90000"/>
              </a:bodyPr>
              <a:lstStyle/>
              <a:p>
                <a:r>
                  <a:rPr lang="pt-BR" b="1" dirty="0"/>
                  <a:t>Coeficiente de Correlação: 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 panose="02040503050406030204" pitchFamily="18" charset="0"/>
                      </a:rPr>
                      <m:t>𝝆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7" name="Título 1">
                <a:extLst>
                  <a:ext uri="{FF2B5EF4-FFF2-40B4-BE49-F238E27FC236}">
                    <a16:creationId xmlns:a16="http://schemas.microsoft.com/office/drawing/2014/main" id="{3814579A-75E9-4DC6-88E1-0269F4B4E9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6"/>
                <a:ext cx="10515600" cy="673966"/>
              </a:xfrm>
              <a:blipFill>
                <a:blip r:embed="rId3"/>
                <a:stretch>
                  <a:fillRect l="-2087" t="-22727" b="-372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6486EE1F-96C9-4802-9575-41F89EA50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429000"/>
            <a:ext cx="5600000" cy="124761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A81651F-0998-40E1-8E80-9E6A75A706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5316" y="5071332"/>
            <a:ext cx="3666667" cy="58095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92A1069-2704-45F8-8F96-397F8DDD1C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600" y="5256184"/>
            <a:ext cx="1000000" cy="266667"/>
          </a:xfrm>
          <a:prstGeom prst="rect">
            <a:avLst/>
          </a:prstGeom>
        </p:spPr>
      </p:pic>
      <p:sp>
        <p:nvSpPr>
          <p:cNvPr id="12" name="Seta: da Esquerda para a Direita 11">
            <a:extLst>
              <a:ext uri="{FF2B5EF4-FFF2-40B4-BE49-F238E27FC236}">
                <a16:creationId xmlns:a16="http://schemas.microsoft.com/office/drawing/2014/main" id="{AD3EC193-01B3-4083-A4FA-466A6C978361}"/>
              </a:ext>
            </a:extLst>
          </p:cNvPr>
          <p:cNvSpPr/>
          <p:nvPr/>
        </p:nvSpPr>
        <p:spPr>
          <a:xfrm>
            <a:off x="2057400" y="5228474"/>
            <a:ext cx="381000" cy="26666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51B8B88-8EB9-490C-93D2-63A42E31809B}"/>
              </a:ext>
            </a:extLst>
          </p:cNvPr>
          <p:cNvSpPr txBox="1"/>
          <p:nvPr/>
        </p:nvSpPr>
        <p:spPr>
          <a:xfrm>
            <a:off x="8007927" y="1191491"/>
            <a:ext cx="3666667" cy="424731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err="1"/>
              <a:t>rho</a:t>
            </a:r>
            <a:r>
              <a:rPr lang="pt-BR" sz="1400" dirty="0"/>
              <a:t>=.5 # </a:t>
            </a:r>
            <a:r>
              <a:rPr lang="pt-BR" sz="1400" dirty="0" err="1"/>
              <a:t>Correlacao</a:t>
            </a:r>
            <a:endParaRPr lang="pt-BR" sz="1400" dirty="0"/>
          </a:p>
          <a:p>
            <a:r>
              <a:rPr lang="pt-BR" sz="1400" dirty="0"/>
              <a:t>sigma=100 # Desvio-</a:t>
            </a:r>
            <a:r>
              <a:rPr lang="pt-BR" sz="1400" dirty="0" err="1"/>
              <a:t>padrao</a:t>
            </a:r>
            <a:endParaRPr lang="pt-BR" sz="1400" dirty="0"/>
          </a:p>
          <a:p>
            <a:r>
              <a:rPr lang="pt-BR" sz="1400" dirty="0"/>
              <a:t>r=4 # Numero de </a:t>
            </a:r>
            <a:r>
              <a:rPr lang="pt-BR" sz="1400" dirty="0" err="1"/>
              <a:t>Areas</a:t>
            </a:r>
            <a:endParaRPr lang="pt-BR" sz="1400" dirty="0"/>
          </a:p>
          <a:p>
            <a:r>
              <a:rPr lang="pt-BR" sz="1400" dirty="0"/>
              <a:t>mu=rep(500,r)</a:t>
            </a:r>
          </a:p>
          <a:p>
            <a:r>
              <a:rPr lang="pt-BR" sz="1400" dirty="0"/>
              <a:t>I4=</a:t>
            </a:r>
            <a:r>
              <a:rPr lang="pt-BR" sz="1400" dirty="0" err="1"/>
              <a:t>diag</a:t>
            </a:r>
            <a:r>
              <a:rPr lang="pt-BR" sz="1400" dirty="0"/>
              <a:t>(1,r,r)</a:t>
            </a:r>
          </a:p>
          <a:p>
            <a:r>
              <a:rPr lang="pt-BR" sz="1400" dirty="0"/>
              <a:t>J4=</a:t>
            </a:r>
            <a:r>
              <a:rPr lang="pt-BR" sz="1400" dirty="0" err="1"/>
              <a:t>matrix</a:t>
            </a:r>
            <a:r>
              <a:rPr lang="pt-BR" sz="1400" dirty="0"/>
              <a:t>(1,r,r)</a:t>
            </a:r>
          </a:p>
          <a:p>
            <a:r>
              <a:rPr lang="pt-BR" sz="1400" dirty="0"/>
              <a:t>R=</a:t>
            </a:r>
            <a:r>
              <a:rPr lang="pt-BR" sz="1400" dirty="0" err="1"/>
              <a:t>rho</a:t>
            </a:r>
            <a:r>
              <a:rPr lang="pt-BR" sz="1400" dirty="0"/>
              <a:t>*J4 + (1-rho)*I4</a:t>
            </a:r>
          </a:p>
          <a:p>
            <a:r>
              <a:rPr lang="pt-BR" sz="1400" dirty="0"/>
              <a:t>Sigma=sigma^2*R</a:t>
            </a:r>
          </a:p>
          <a:p>
            <a:endParaRPr lang="pt-BR" sz="1400" dirty="0"/>
          </a:p>
          <a:p>
            <a:r>
              <a:rPr lang="pt-BR" sz="1400" dirty="0"/>
              <a:t>X = </a:t>
            </a:r>
            <a:r>
              <a:rPr lang="pt-BR" sz="1400" dirty="0" err="1"/>
              <a:t>mvrnorm</a:t>
            </a:r>
            <a:r>
              <a:rPr lang="pt-BR" sz="1400" dirty="0"/>
              <a:t>(10000, mu, Sigma)</a:t>
            </a:r>
          </a:p>
          <a:p>
            <a:r>
              <a:rPr lang="pt-BR" sz="1400" dirty="0" err="1"/>
              <a:t>colMeans</a:t>
            </a:r>
            <a:r>
              <a:rPr lang="pt-BR" sz="1400" dirty="0"/>
              <a:t>(X)</a:t>
            </a:r>
          </a:p>
          <a:p>
            <a:r>
              <a:rPr lang="pt-BR" sz="1400" dirty="0"/>
              <a:t>var(X)</a:t>
            </a:r>
          </a:p>
          <a:p>
            <a:r>
              <a:rPr lang="pt-BR" sz="1400" dirty="0" err="1"/>
              <a:t>sqrt</a:t>
            </a:r>
            <a:r>
              <a:rPr lang="pt-BR" sz="1400" dirty="0"/>
              <a:t>(</a:t>
            </a:r>
            <a:r>
              <a:rPr lang="pt-BR" sz="1400" dirty="0" err="1"/>
              <a:t>diag</a:t>
            </a:r>
            <a:r>
              <a:rPr lang="pt-BR" sz="1400" dirty="0"/>
              <a:t>(var(X)))</a:t>
            </a:r>
          </a:p>
          <a:p>
            <a:endParaRPr lang="pt-BR" sz="1400" dirty="0"/>
          </a:p>
          <a:p>
            <a:r>
              <a:rPr lang="pt-BR" sz="1400" dirty="0"/>
              <a:t>Y=</a:t>
            </a:r>
            <a:r>
              <a:rPr lang="pt-BR" sz="1400" dirty="0" err="1"/>
              <a:t>rowSums</a:t>
            </a:r>
            <a:r>
              <a:rPr lang="pt-BR" sz="1400" dirty="0"/>
              <a:t>(X)/4 # media Geral</a:t>
            </a:r>
          </a:p>
          <a:p>
            <a:r>
              <a:rPr lang="pt-BR" sz="1400" dirty="0" err="1"/>
              <a:t>mean</a:t>
            </a:r>
            <a:r>
              <a:rPr lang="pt-BR" sz="1400" dirty="0"/>
              <a:t>(Y)</a:t>
            </a:r>
          </a:p>
          <a:p>
            <a:r>
              <a:rPr lang="pt-BR" sz="1400" dirty="0" err="1"/>
              <a:t>sd</a:t>
            </a:r>
            <a:r>
              <a:rPr lang="pt-BR" sz="1400" dirty="0"/>
              <a:t>(Y)</a:t>
            </a:r>
          </a:p>
          <a:p>
            <a:r>
              <a:rPr lang="pt-BR" sz="1400" dirty="0" err="1"/>
              <a:t>sqrt</a:t>
            </a:r>
            <a:r>
              <a:rPr lang="pt-BR" sz="1400" dirty="0"/>
              <a:t>((1+3*</a:t>
            </a:r>
            <a:r>
              <a:rPr lang="pt-BR" sz="1400" dirty="0" err="1"/>
              <a:t>rho</a:t>
            </a:r>
            <a:r>
              <a:rPr lang="pt-BR" sz="1400" dirty="0"/>
              <a:t>)*sigma^2/4) # DP(Y)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256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FF38103-0546-47D5-9740-A3EC0C972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760BA84-72B8-4990-A1D0-EEB532511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11</a:t>
            </a:fld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3814579A-75E9-4DC6-88E1-0269F4B4E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396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pt-BR" b="1" dirty="0"/>
              <a:t>ENEM: 4 áreas (CN, CH, LC, MT)</a:t>
            </a:r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51B8B88-8EB9-490C-93D2-63A42E31809B}"/>
              </a:ext>
            </a:extLst>
          </p:cNvPr>
          <p:cNvSpPr txBox="1"/>
          <p:nvPr/>
        </p:nvSpPr>
        <p:spPr>
          <a:xfrm>
            <a:off x="8007927" y="1191491"/>
            <a:ext cx="3666667" cy="424731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err="1"/>
              <a:t>rho</a:t>
            </a:r>
            <a:r>
              <a:rPr lang="pt-BR" sz="1400" dirty="0"/>
              <a:t>=.5 # </a:t>
            </a:r>
            <a:r>
              <a:rPr lang="pt-BR" sz="1400" dirty="0" err="1"/>
              <a:t>Correlacao</a:t>
            </a:r>
            <a:endParaRPr lang="pt-BR" sz="1400" dirty="0"/>
          </a:p>
          <a:p>
            <a:r>
              <a:rPr lang="pt-BR" sz="1400" dirty="0"/>
              <a:t>sigma=100 # Desvio-</a:t>
            </a:r>
            <a:r>
              <a:rPr lang="pt-BR" sz="1400" dirty="0" err="1"/>
              <a:t>padrao</a:t>
            </a:r>
            <a:endParaRPr lang="pt-BR" sz="1400" dirty="0"/>
          </a:p>
          <a:p>
            <a:r>
              <a:rPr lang="pt-BR" sz="1400" dirty="0"/>
              <a:t>r=4 # Numero de </a:t>
            </a:r>
            <a:r>
              <a:rPr lang="pt-BR" sz="1400" dirty="0" err="1"/>
              <a:t>Areas</a:t>
            </a:r>
            <a:endParaRPr lang="pt-BR" sz="1400" dirty="0"/>
          </a:p>
          <a:p>
            <a:r>
              <a:rPr lang="pt-BR" sz="1400" dirty="0"/>
              <a:t>mu=rep(500,r)</a:t>
            </a:r>
          </a:p>
          <a:p>
            <a:r>
              <a:rPr lang="pt-BR" sz="1400" dirty="0"/>
              <a:t>I4=</a:t>
            </a:r>
            <a:r>
              <a:rPr lang="pt-BR" sz="1400" dirty="0" err="1"/>
              <a:t>diag</a:t>
            </a:r>
            <a:r>
              <a:rPr lang="pt-BR" sz="1400" dirty="0"/>
              <a:t>(1,r,r)</a:t>
            </a:r>
          </a:p>
          <a:p>
            <a:r>
              <a:rPr lang="pt-BR" sz="1400" dirty="0"/>
              <a:t>J4=</a:t>
            </a:r>
            <a:r>
              <a:rPr lang="pt-BR" sz="1400" dirty="0" err="1"/>
              <a:t>matrix</a:t>
            </a:r>
            <a:r>
              <a:rPr lang="pt-BR" sz="1400" dirty="0"/>
              <a:t>(1,r,r)</a:t>
            </a:r>
          </a:p>
          <a:p>
            <a:r>
              <a:rPr lang="pt-BR" sz="1400" dirty="0"/>
              <a:t>R=</a:t>
            </a:r>
            <a:r>
              <a:rPr lang="pt-BR" sz="1400" dirty="0" err="1"/>
              <a:t>rho</a:t>
            </a:r>
            <a:r>
              <a:rPr lang="pt-BR" sz="1400" dirty="0"/>
              <a:t>*J4 + (1-rho)*I4</a:t>
            </a:r>
          </a:p>
          <a:p>
            <a:r>
              <a:rPr lang="pt-BR" sz="1400" dirty="0"/>
              <a:t>Sigma=sigma^2*R</a:t>
            </a:r>
          </a:p>
          <a:p>
            <a:endParaRPr lang="pt-BR" sz="1400" dirty="0"/>
          </a:p>
          <a:p>
            <a:r>
              <a:rPr lang="pt-BR" sz="1400" dirty="0"/>
              <a:t>X = </a:t>
            </a:r>
            <a:r>
              <a:rPr lang="pt-BR" sz="1400" dirty="0" err="1"/>
              <a:t>mvrnorm</a:t>
            </a:r>
            <a:r>
              <a:rPr lang="pt-BR" sz="1400" dirty="0"/>
              <a:t>(10000, mu, Sigma)</a:t>
            </a:r>
          </a:p>
          <a:p>
            <a:r>
              <a:rPr lang="pt-BR" sz="1400" dirty="0" err="1"/>
              <a:t>colMeans</a:t>
            </a:r>
            <a:r>
              <a:rPr lang="pt-BR" sz="1400" dirty="0"/>
              <a:t>(X)</a:t>
            </a:r>
          </a:p>
          <a:p>
            <a:r>
              <a:rPr lang="pt-BR" sz="1400" dirty="0"/>
              <a:t>var(X)</a:t>
            </a:r>
          </a:p>
          <a:p>
            <a:r>
              <a:rPr lang="pt-BR" sz="1400" dirty="0" err="1"/>
              <a:t>sqrt</a:t>
            </a:r>
            <a:r>
              <a:rPr lang="pt-BR" sz="1400" dirty="0"/>
              <a:t>(</a:t>
            </a:r>
            <a:r>
              <a:rPr lang="pt-BR" sz="1400" dirty="0" err="1"/>
              <a:t>diag</a:t>
            </a:r>
            <a:r>
              <a:rPr lang="pt-BR" sz="1400" dirty="0"/>
              <a:t>(var(X)))</a:t>
            </a:r>
          </a:p>
          <a:p>
            <a:endParaRPr lang="pt-BR" sz="1400" dirty="0"/>
          </a:p>
          <a:p>
            <a:r>
              <a:rPr lang="pt-BR" sz="1400" dirty="0"/>
              <a:t>Y=</a:t>
            </a:r>
            <a:r>
              <a:rPr lang="pt-BR" sz="1400" dirty="0" err="1"/>
              <a:t>rowSums</a:t>
            </a:r>
            <a:r>
              <a:rPr lang="pt-BR" sz="1400" dirty="0"/>
              <a:t>(X)/4 # media Geral</a:t>
            </a:r>
          </a:p>
          <a:p>
            <a:r>
              <a:rPr lang="pt-BR" sz="1400" dirty="0" err="1"/>
              <a:t>mean</a:t>
            </a:r>
            <a:r>
              <a:rPr lang="pt-BR" sz="1400" dirty="0"/>
              <a:t>(Y)</a:t>
            </a:r>
          </a:p>
          <a:p>
            <a:r>
              <a:rPr lang="pt-BR" sz="1400" dirty="0" err="1"/>
              <a:t>sd</a:t>
            </a:r>
            <a:r>
              <a:rPr lang="pt-BR" sz="1400" dirty="0"/>
              <a:t>(Y)</a:t>
            </a:r>
          </a:p>
          <a:p>
            <a:r>
              <a:rPr lang="pt-BR" sz="1400" dirty="0" err="1"/>
              <a:t>sqrt</a:t>
            </a:r>
            <a:r>
              <a:rPr lang="pt-BR" sz="1400" dirty="0"/>
              <a:t>((1+3*</a:t>
            </a:r>
            <a:r>
              <a:rPr lang="pt-BR" sz="1400" dirty="0" err="1"/>
              <a:t>rho</a:t>
            </a:r>
            <a:r>
              <a:rPr lang="pt-BR" sz="1400" dirty="0"/>
              <a:t>)*sigma^2/4) # DP(Y)</a:t>
            </a:r>
          </a:p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F910B544-E9EE-41FE-9D29-3303BA20278C}"/>
                  </a:ext>
                </a:extLst>
              </p:cNvPr>
              <p:cNvSpPr txBox="1"/>
              <p:nvPr/>
            </p:nvSpPr>
            <p:spPr>
              <a:xfrm>
                <a:off x="838200" y="1413164"/>
                <a:ext cx="5867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pt-BR" sz="2000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F910B544-E9EE-41FE-9D29-3303BA202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13164"/>
                <a:ext cx="5867400" cy="400110"/>
              </a:xfrm>
              <a:prstGeom prst="rect">
                <a:avLst/>
              </a:prstGeom>
              <a:blipFill>
                <a:blip r:embed="rId2"/>
                <a:stretch>
                  <a:fillRect l="-936" t="-6154" b="-2153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4E26F6CA-4CF9-415E-A4EC-6EB9151C427E}"/>
                  </a:ext>
                </a:extLst>
              </p:cNvPr>
              <p:cNvSpPr txBox="1"/>
              <p:nvPr/>
            </p:nvSpPr>
            <p:spPr>
              <a:xfrm>
                <a:off x="838200" y="1987291"/>
                <a:ext cx="28886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(500, </m:t>
                    </m:r>
                    <m:sSup>
                      <m:sSupPr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  <m:sup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2000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4E26F6CA-4CF9-415E-A4EC-6EB9151C4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7291"/>
                <a:ext cx="2888673" cy="400110"/>
              </a:xfrm>
              <a:prstGeom prst="rect">
                <a:avLst/>
              </a:prstGeom>
              <a:blipFill>
                <a:blip r:embed="rId3"/>
                <a:stretch>
                  <a:fillRect l="-1903" t="-6061" b="-196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ixaDeTexto 13">
            <a:extLst>
              <a:ext uri="{FF2B5EF4-FFF2-40B4-BE49-F238E27FC236}">
                <a16:creationId xmlns:a16="http://schemas.microsoft.com/office/drawing/2014/main" id="{3936EE7C-63E1-4843-A35F-A5C63AFE90D1}"/>
              </a:ext>
            </a:extLst>
          </p:cNvPr>
          <p:cNvSpPr txBox="1"/>
          <p:nvPr/>
        </p:nvSpPr>
        <p:spPr>
          <a:xfrm>
            <a:off x="838199" y="2561418"/>
            <a:ext cx="4412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As notas são correlacionadas!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001F15A-6114-40A9-844B-31A3AC61217A}"/>
                  </a:ext>
                </a:extLst>
              </p:cNvPr>
              <p:cNvSpPr txBox="1"/>
              <p:nvPr/>
            </p:nvSpPr>
            <p:spPr>
              <a:xfrm>
                <a:off x="838200" y="3097556"/>
                <a:ext cx="5867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pt-BR" sz="2000" b="1" dirty="0"/>
                  <a:t>Nota Geral</a:t>
                </a:r>
                <a:r>
                  <a:rPr lang="pt-BR" sz="2000" b="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)/4</m:t>
                    </m:r>
                  </m:oMath>
                </a14:m>
                <a:endParaRPr lang="pt-BR" sz="2000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001F15A-6114-40A9-844B-31A3AC612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97556"/>
                <a:ext cx="5867400" cy="400110"/>
              </a:xfrm>
              <a:prstGeom prst="rect">
                <a:avLst/>
              </a:prstGeom>
              <a:blipFill>
                <a:blip r:embed="rId4"/>
                <a:stretch>
                  <a:fillRect l="-936" t="-7576" b="-2575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ixaDeTexto 15">
            <a:extLst>
              <a:ext uri="{FF2B5EF4-FFF2-40B4-BE49-F238E27FC236}">
                <a16:creationId xmlns:a16="http://schemas.microsoft.com/office/drawing/2014/main" id="{B734E4E7-063B-4B27-BEC0-E8F1AFAB4C4C}"/>
              </a:ext>
            </a:extLst>
          </p:cNvPr>
          <p:cNvSpPr txBox="1"/>
          <p:nvPr/>
        </p:nvSpPr>
        <p:spPr>
          <a:xfrm>
            <a:off x="838199" y="3690375"/>
            <a:ext cx="4980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/>
              <a:t>Qual a Média e Variância da Nota Geral?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AC019515-5C58-440B-A949-4F6B29CBE001}"/>
                  </a:ext>
                </a:extLst>
              </p:cNvPr>
              <p:cNvSpPr txBox="1"/>
              <p:nvPr/>
            </p:nvSpPr>
            <p:spPr>
              <a:xfrm>
                <a:off x="838199" y="4300443"/>
                <a:ext cx="4980710" cy="759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pt-BR" sz="2000" b="1" dirty="0"/>
                  <a:t>A correlação é positiva e próxima de 0,5 entre cada par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pt-BR" sz="20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pt-BR" sz="2000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pt-BR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pt-BR" sz="2000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d>
                  </m:oMath>
                </a14:m>
                <a:endParaRPr lang="pt-BR" sz="2000" b="1" dirty="0"/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AC019515-5C58-440B-A949-4F6B29CBE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300443"/>
                <a:ext cx="4980710" cy="759119"/>
              </a:xfrm>
              <a:prstGeom prst="rect">
                <a:avLst/>
              </a:prstGeom>
              <a:blipFill>
                <a:blip r:embed="rId5"/>
                <a:stretch>
                  <a:fillRect l="-978" t="-4000" b="-96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2499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9A59C410-34F5-4AA3-BA3C-AAF35F82201E}"/>
              </a:ext>
            </a:extLst>
          </p:cNvPr>
          <p:cNvSpPr txBox="1">
            <a:spLocks/>
          </p:cNvSpPr>
          <p:nvPr/>
        </p:nvSpPr>
        <p:spPr>
          <a:xfrm>
            <a:off x="546351" y="433545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400">
                <a:solidFill>
                  <a:srgbClr val="FFFFFF"/>
                </a:solidFill>
              </a:rPr>
              <a:t>PROBABILIDADE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A55644C-A9EE-45A0-A399-224B2ADE9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0278" y="5790573"/>
            <a:ext cx="4162689" cy="4200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HÉLITON R. TAVARES</a:t>
            </a:r>
          </a:p>
        </p:txBody>
      </p:sp>
      <p:pic>
        <p:nvPicPr>
          <p:cNvPr id="1026" name="Picture 2" descr="Distribuição de probabilidade conjunta – Wikipédia, a enciclopédia livre">
            <a:extLst>
              <a:ext uri="{FF2B5EF4-FFF2-40B4-BE49-F238E27FC236}">
                <a16:creationId xmlns:a16="http://schemas.microsoft.com/office/drawing/2014/main" id="{58585631-0821-4E50-B9C0-CBD7A1C3E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795" y="1085698"/>
            <a:ext cx="5294884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8A24EADE-B5E4-4C40-AC82-11537CCE17BD}"/>
              </a:ext>
            </a:extLst>
          </p:cNvPr>
          <p:cNvSpPr txBox="1">
            <a:spLocks/>
          </p:cNvSpPr>
          <p:nvPr/>
        </p:nvSpPr>
        <p:spPr>
          <a:xfrm>
            <a:off x="6525591" y="2596836"/>
            <a:ext cx="5254326" cy="6525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pt-BR" sz="4000" b="1" dirty="0"/>
              <a:t>MOMENTOS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79EBB273-5D01-4C99-89CA-8F4CA14C7766}"/>
              </a:ext>
            </a:extLst>
          </p:cNvPr>
          <p:cNvSpPr txBox="1">
            <a:spLocks/>
          </p:cNvSpPr>
          <p:nvPr/>
        </p:nvSpPr>
        <p:spPr>
          <a:xfrm>
            <a:off x="6525589" y="3249377"/>
            <a:ext cx="5403173" cy="6525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pt-BR" sz="4000" b="1" dirty="0"/>
              <a:t>ESPERANÇA CONDICIONAL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42061330-0BFD-4BB5-862C-87CA0A499797}"/>
              </a:ext>
            </a:extLst>
          </p:cNvPr>
          <p:cNvSpPr txBox="1">
            <a:spLocks/>
          </p:cNvSpPr>
          <p:nvPr/>
        </p:nvSpPr>
        <p:spPr>
          <a:xfrm>
            <a:off x="6525589" y="3889036"/>
            <a:ext cx="5403173" cy="6525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pt-BR" sz="4000" b="1" dirty="0"/>
              <a:t>FUNÇÕES AUXILIARES</a:t>
            </a:r>
          </a:p>
        </p:txBody>
      </p:sp>
    </p:spTree>
    <p:extLst>
      <p:ext uri="{BB962C8B-B14F-4D97-AF65-F5344CB8AC3E}">
        <p14:creationId xmlns:p14="http://schemas.microsoft.com/office/powerpoint/2010/main" val="113385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F15131-FF1E-46CE-B394-633330F60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1202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pt-BR" sz="4000" b="1" dirty="0"/>
              <a:t>Definição de Momento:</a:t>
            </a:r>
            <a:endParaRPr lang="pt-BR" b="1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3832926-0EA1-45B3-932D-15CFF1A09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0AC993B-4FCD-43C0-987A-C47899914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2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4898E81-BD67-4B8A-BC64-14CC21D08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51" y="1490882"/>
            <a:ext cx="5657143" cy="1333333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7F25973-1ABC-4704-A995-C56E5E98D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216" y="1490882"/>
            <a:ext cx="5113821" cy="331215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BF911A28-4F93-417C-BCF8-736AA0E32451}"/>
                  </a:ext>
                </a:extLst>
              </p:cNvPr>
              <p:cNvSpPr txBox="1"/>
              <p:nvPr/>
            </p:nvSpPr>
            <p:spPr>
              <a:xfrm>
                <a:off x="750651" y="3146959"/>
                <a:ext cx="565714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sz="1600" dirty="0"/>
                  <a:t>Se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pt-BR" sz="1600" dirty="0"/>
                  <a:t> é </a:t>
                </a:r>
                <a:r>
                  <a:rPr lang="pt-BR" sz="1600" b="1" dirty="0"/>
                  <a:t>SIMÉTRICA</a:t>
                </a:r>
                <a:r>
                  <a:rPr lang="pt-BR" sz="1600" dirty="0"/>
                  <a:t> em torno de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pt-BR" sz="1600" dirty="0"/>
                  <a:t> e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pt-BR" sz="1600" dirty="0"/>
                  <a:t> existe, então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pt-BR" sz="1600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=−(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1600" dirty="0"/>
                  <a:t> têm a mesma distribuição, simétricas em torno do zero. Segue que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=0,</m:t>
                    </m:r>
                  </m:oMath>
                </a14:m>
                <a:r>
                  <a:rPr lang="pt-BR" sz="1600" dirty="0"/>
                  <a:t> daí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BF911A28-4F93-417C-BCF8-736AA0E324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51" y="3146959"/>
                <a:ext cx="5657143" cy="830997"/>
              </a:xfrm>
              <a:prstGeom prst="rect">
                <a:avLst/>
              </a:prstGeom>
              <a:blipFill>
                <a:blip r:embed="rId4"/>
                <a:stretch>
                  <a:fillRect l="-539" t="-2190" r="-647" b="-80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F28E0B4C-1203-4EC7-B769-108C96FECCCD}"/>
                  </a:ext>
                </a:extLst>
              </p:cNvPr>
              <p:cNvSpPr txBox="1"/>
              <p:nvPr/>
            </p:nvSpPr>
            <p:spPr>
              <a:xfrm>
                <a:off x="750651" y="4172337"/>
                <a:ext cx="5657143" cy="839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sz="1600" dirty="0"/>
                  <a:t>Se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pt-BR" sz="1600" dirty="0"/>
                  <a:t> é </a:t>
                </a:r>
                <a:r>
                  <a:rPr lang="pt-BR" sz="1600" b="1" dirty="0"/>
                  <a:t>SIMÉTRICA</a:t>
                </a:r>
                <a:r>
                  <a:rPr lang="pt-BR" sz="1600" dirty="0"/>
                  <a:t> e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pt-BR" sz="1600" dirty="0"/>
                  <a:t> for ímpar, então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pt-BR" sz="1600" dirty="0"/>
                  <a:t> 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pt-BR" sz="1600" dirty="0"/>
                  <a:t> têm a mesma distribuição, simétricas em torno do zero. Segue que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F28E0B4C-1203-4EC7-B769-108C96FEC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51" y="4172337"/>
                <a:ext cx="5657143" cy="839845"/>
              </a:xfrm>
              <a:prstGeom prst="rect">
                <a:avLst/>
              </a:prstGeom>
              <a:blipFill>
                <a:blip r:embed="rId5"/>
                <a:stretch>
                  <a:fillRect l="-539" t="-1449" r="-647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1714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CEBF20-7541-4DA1-885B-D594F8FDD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7631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pt-BR" b="1" dirty="0"/>
              <a:t>Definição de Variância e Desvio Padrão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F29EC46-7FB0-408A-9EE9-2F7411982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FBD6453-3714-4925-8C31-9660C90B1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3</a:t>
            </a:fld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239843B-C3F7-4872-9510-EF6F422DD59F}"/>
              </a:ext>
            </a:extLst>
          </p:cNvPr>
          <p:cNvSpPr txBox="1"/>
          <p:nvPr/>
        </p:nvSpPr>
        <p:spPr>
          <a:xfrm>
            <a:off x="7467599" y="1701329"/>
            <a:ext cx="4062845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X=</a:t>
            </a:r>
            <a:r>
              <a:rPr lang="es-ES" dirty="0" err="1"/>
              <a:t>rnorm</a:t>
            </a:r>
            <a:r>
              <a:rPr lang="es-ES" dirty="0"/>
              <a:t>(10000)</a:t>
            </a:r>
          </a:p>
          <a:p>
            <a:r>
              <a:rPr lang="es-ES" dirty="0" err="1"/>
              <a:t>var</a:t>
            </a:r>
            <a:r>
              <a:rPr lang="es-ES" dirty="0"/>
              <a:t>(X)</a:t>
            </a:r>
          </a:p>
          <a:p>
            <a:r>
              <a:rPr lang="es-ES" dirty="0"/>
              <a:t>a=2; b=5</a:t>
            </a:r>
          </a:p>
          <a:p>
            <a:r>
              <a:rPr lang="es-ES" dirty="0"/>
              <a:t>Y=a*</a:t>
            </a:r>
            <a:r>
              <a:rPr lang="es-ES" dirty="0" err="1"/>
              <a:t>X+b</a:t>
            </a:r>
            <a:endParaRPr lang="es-ES" dirty="0"/>
          </a:p>
          <a:p>
            <a:r>
              <a:rPr lang="es-ES" dirty="0" err="1"/>
              <a:t>var</a:t>
            </a:r>
            <a:r>
              <a:rPr lang="es-ES" dirty="0"/>
              <a:t>(Y)</a:t>
            </a:r>
          </a:p>
          <a:p>
            <a:r>
              <a:rPr lang="es-ES" dirty="0"/>
              <a:t>a^2*</a:t>
            </a:r>
            <a:r>
              <a:rPr lang="es-ES" dirty="0" err="1"/>
              <a:t>var</a:t>
            </a:r>
            <a:r>
              <a:rPr lang="es-ES" dirty="0"/>
              <a:t>(X)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4F3D0378-8D3C-485C-B388-2FBC600E717A}"/>
                  </a:ext>
                </a:extLst>
              </p:cNvPr>
              <p:cNvSpPr txBox="1"/>
              <p:nvPr/>
            </p:nvSpPr>
            <p:spPr>
              <a:xfrm>
                <a:off x="838200" y="1454727"/>
                <a:ext cx="6629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Definição: Sendo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&lt;∞</m:t>
                    </m:r>
                  </m:oMath>
                </a14:m>
                <a:r>
                  <a:rPr lang="pt-BR" dirty="0"/>
                  <a:t>, definimos </a:t>
                </a:r>
                <a:r>
                  <a:rPr lang="pt-BR" i="1" dirty="0"/>
                  <a:t>Variância de X por</a:t>
                </a:r>
                <a:endParaRPr lang="pt-BR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4F3D0378-8D3C-485C-B388-2FBC600E7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54727"/>
                <a:ext cx="6629400" cy="369332"/>
              </a:xfrm>
              <a:prstGeom prst="rect">
                <a:avLst/>
              </a:prstGeom>
              <a:blipFill>
                <a:blip r:embed="rId2"/>
                <a:stretch>
                  <a:fillRect l="-828"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4E89550C-B0C4-41E0-A4C2-F26A68F299D1}"/>
                  </a:ext>
                </a:extLst>
              </p:cNvPr>
              <p:cNvSpPr txBox="1"/>
              <p:nvPr/>
            </p:nvSpPr>
            <p:spPr>
              <a:xfrm>
                <a:off x="2687782" y="1978328"/>
                <a:ext cx="32835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4E89550C-B0C4-41E0-A4C2-F26A68F29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782" y="1978328"/>
                <a:ext cx="3283527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>
            <a:extLst>
              <a:ext uri="{FF2B5EF4-FFF2-40B4-BE49-F238E27FC236}">
                <a16:creationId xmlns:a16="http://schemas.microsoft.com/office/drawing/2014/main" id="{71AF2FEF-142A-4661-BBF2-2FEC519010B7}"/>
              </a:ext>
            </a:extLst>
          </p:cNvPr>
          <p:cNvSpPr txBox="1"/>
          <p:nvPr/>
        </p:nvSpPr>
        <p:spPr>
          <a:xfrm>
            <a:off x="761993" y="2535788"/>
            <a:ext cx="6206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raiz quadrada da variância é denominada de </a:t>
            </a:r>
            <a:r>
              <a:rPr lang="pt-BR" i="1" dirty="0"/>
              <a:t>desvio-padrão.</a:t>
            </a:r>
            <a:endParaRPr lang="pt-BR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97BA4A94-291D-4B81-90D2-4B2AE10FE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544" y="3175918"/>
            <a:ext cx="4810790" cy="1102234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8B3D7ED-391F-46CB-B740-A70292843F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075" y="4674868"/>
            <a:ext cx="5714286" cy="111428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87956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CEBF20-7541-4DA1-885B-D594F8FDD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7631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pt-BR" b="1" dirty="0"/>
              <a:t>Definição de Variância e Desvio Padrão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F29EC46-7FB0-408A-9EE9-2F7411982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FBD6453-3714-4925-8C31-9660C90B1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4</a:t>
            </a:fld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0F1FC18-DAC3-49F8-A145-F7BC3A4F12DF}"/>
              </a:ext>
            </a:extLst>
          </p:cNvPr>
          <p:cNvSpPr txBox="1"/>
          <p:nvPr/>
        </p:nvSpPr>
        <p:spPr>
          <a:xfrm>
            <a:off x="7290954" y="1680518"/>
            <a:ext cx="4062846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X=</a:t>
            </a:r>
            <a:r>
              <a:rPr lang="en-US" dirty="0" err="1"/>
              <a:t>rnorm</a:t>
            </a:r>
            <a:r>
              <a:rPr lang="en-US" dirty="0"/>
              <a:t>(10000)</a:t>
            </a:r>
          </a:p>
          <a:p>
            <a:r>
              <a:rPr lang="en-US" dirty="0"/>
              <a:t>var(X)</a:t>
            </a:r>
          </a:p>
          <a:p>
            <a:r>
              <a:rPr lang="en-US" dirty="0"/>
              <a:t>mean(X^2)-(mean(X))^2</a:t>
            </a:r>
          </a:p>
          <a:p>
            <a:endParaRPr lang="en-US" dirty="0"/>
          </a:p>
          <a:p>
            <a:r>
              <a:rPr lang="en-US" dirty="0"/>
              <a:t>mean(X*(X-1)) + mean(X) - (mean(X))^2 </a:t>
            </a:r>
            <a:endParaRPr lang="pt-BR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7FC57911-6928-4DFC-9AA9-41BF8C8BC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46669"/>
            <a:ext cx="4933405" cy="1001761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2EF4E037-9F11-4A94-8355-855863135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961463"/>
            <a:ext cx="5787451" cy="1818355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934812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D9721A-517D-483C-99CF-051F59E97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8155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pt-BR" b="1" dirty="0"/>
              <a:t>Binomial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8D1A9BE-8B88-454D-AA54-9F457BC1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EE1999D-0097-4EBE-9633-3F44DAE5A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5</a:t>
            </a:fld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30F5ED0-B0DE-4FD7-8377-B2C30AF2B840}"/>
              </a:ext>
            </a:extLst>
          </p:cNvPr>
          <p:cNvSpPr txBox="1"/>
          <p:nvPr/>
        </p:nvSpPr>
        <p:spPr>
          <a:xfrm>
            <a:off x="8610600" y="4036139"/>
            <a:ext cx="2556164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dirty="0"/>
              <a:t>lambda=1</a:t>
            </a:r>
          </a:p>
          <a:p>
            <a:r>
              <a:rPr lang="pt-BR" sz="1600" dirty="0"/>
              <a:t>X=</a:t>
            </a:r>
            <a:r>
              <a:rPr lang="pt-BR" sz="1600" dirty="0" err="1"/>
              <a:t>rpois</a:t>
            </a:r>
            <a:r>
              <a:rPr lang="pt-BR" sz="1600" dirty="0"/>
              <a:t>(10000, lambda)</a:t>
            </a:r>
          </a:p>
          <a:p>
            <a:r>
              <a:rPr lang="pt-BR" sz="1600" dirty="0" err="1"/>
              <a:t>mean</a:t>
            </a:r>
            <a:r>
              <a:rPr lang="pt-BR" sz="1600" dirty="0"/>
              <a:t>(X)</a:t>
            </a:r>
          </a:p>
          <a:p>
            <a:r>
              <a:rPr lang="en-US" sz="1600" dirty="0"/>
              <a:t>var(X)</a:t>
            </a:r>
          </a:p>
          <a:p>
            <a:r>
              <a:rPr lang="en-US" sz="1600" dirty="0"/>
              <a:t>mean(X^2)-(mean(X))^2</a:t>
            </a:r>
            <a:endParaRPr lang="pt-BR" sz="1600" dirty="0"/>
          </a:p>
          <a:p>
            <a:endParaRPr lang="pt-BR" sz="16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5377518-BE77-4731-9BE4-6E8ABEE1C030}"/>
              </a:ext>
            </a:extLst>
          </p:cNvPr>
          <p:cNvSpPr txBox="1"/>
          <p:nvPr/>
        </p:nvSpPr>
        <p:spPr>
          <a:xfrm>
            <a:off x="8610600" y="1764642"/>
            <a:ext cx="2556164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dirty="0"/>
              <a:t>n=10; p=.5</a:t>
            </a:r>
          </a:p>
          <a:p>
            <a:r>
              <a:rPr lang="pt-BR" sz="1600" dirty="0"/>
              <a:t>X=</a:t>
            </a:r>
            <a:r>
              <a:rPr lang="pt-BR" sz="1600" dirty="0" err="1"/>
              <a:t>rbinom</a:t>
            </a:r>
            <a:r>
              <a:rPr lang="pt-BR" sz="1600" dirty="0"/>
              <a:t>(10000, n, p)</a:t>
            </a:r>
          </a:p>
          <a:p>
            <a:r>
              <a:rPr lang="pt-BR" sz="1600" dirty="0" err="1"/>
              <a:t>mean</a:t>
            </a:r>
            <a:r>
              <a:rPr lang="pt-BR" sz="1600" dirty="0"/>
              <a:t>(X)</a:t>
            </a:r>
          </a:p>
          <a:p>
            <a:r>
              <a:rPr lang="en-US" sz="1600" dirty="0"/>
              <a:t>var(X)</a:t>
            </a:r>
          </a:p>
          <a:p>
            <a:r>
              <a:rPr lang="en-US" sz="1600" dirty="0"/>
              <a:t>mean(X^2)-(mean(X))^2</a:t>
            </a:r>
            <a:endParaRPr lang="pt-BR" sz="16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18ECFE3-3459-45C5-AEE3-CF55FCF48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544" y="1392130"/>
            <a:ext cx="5685714" cy="4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49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AFF1513-5CF5-45C5-85EB-5470D1414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68504DC-2689-40EB-97C0-D56C1DB3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6</a:t>
            </a:fld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ítulo 1">
                <a:extLst>
                  <a:ext uri="{FF2B5EF4-FFF2-40B4-BE49-F238E27FC236}">
                    <a16:creationId xmlns:a16="http://schemas.microsoft.com/office/drawing/2014/main" id="{9E56607E-DA4F-4307-9B5D-8C7EDB6CF3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65125"/>
                <a:ext cx="10515600" cy="91815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pt-BR" b="1" dirty="0"/>
                  <a:t>N(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pt-BR" b="1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pt-BR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b="1" dirty="0"/>
                  <a:t>)</a:t>
                </a:r>
              </a:p>
            </p:txBody>
          </p:sp>
        </mc:Choice>
        <mc:Fallback>
          <p:sp>
            <p:nvSpPr>
              <p:cNvPr id="12" name="Título 1">
                <a:extLst>
                  <a:ext uri="{FF2B5EF4-FFF2-40B4-BE49-F238E27FC236}">
                    <a16:creationId xmlns:a16="http://schemas.microsoft.com/office/drawing/2014/main" id="{9E56607E-DA4F-4307-9B5D-8C7EDB6CF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5125"/>
                <a:ext cx="10515600" cy="918155"/>
              </a:xfrm>
              <a:prstGeom prst="rect">
                <a:avLst/>
              </a:prstGeom>
              <a:blipFill>
                <a:blip r:embed="rId2"/>
                <a:stretch>
                  <a:fillRect l="-2377" t="-7285" b="-2053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ixaDeTexto 16">
            <a:extLst>
              <a:ext uri="{FF2B5EF4-FFF2-40B4-BE49-F238E27FC236}">
                <a16:creationId xmlns:a16="http://schemas.microsoft.com/office/drawing/2014/main" id="{664B0268-BC9B-4A8A-8EEB-D56405973868}"/>
              </a:ext>
            </a:extLst>
          </p:cNvPr>
          <p:cNvSpPr txBox="1"/>
          <p:nvPr/>
        </p:nvSpPr>
        <p:spPr>
          <a:xfrm>
            <a:off x="7010400" y="2767280"/>
            <a:ext cx="3200400" cy="13234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600" dirty="0"/>
              <a:t>mu=5; sigma=2</a:t>
            </a:r>
          </a:p>
          <a:p>
            <a:r>
              <a:rPr lang="pl-PL" sz="1600" dirty="0"/>
              <a:t>X=rnorm(10000, mu, sigma)</a:t>
            </a:r>
          </a:p>
          <a:p>
            <a:r>
              <a:rPr lang="pl-PL" sz="1600" dirty="0"/>
              <a:t>mean(X)</a:t>
            </a:r>
            <a:endParaRPr lang="pt-BR" sz="1600" dirty="0"/>
          </a:p>
          <a:p>
            <a:r>
              <a:rPr lang="en-US" sz="1600" dirty="0"/>
              <a:t>var(X)</a:t>
            </a:r>
          </a:p>
          <a:p>
            <a:r>
              <a:rPr lang="en-US" sz="1600" dirty="0"/>
              <a:t>mean(X^2)-(mean(X))^2</a:t>
            </a:r>
            <a:endParaRPr lang="pt-BR" sz="1600" dirty="0"/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5727B5AD-B0A6-4736-BC91-CC20D262E8F4}"/>
              </a:ext>
            </a:extLst>
          </p:cNvPr>
          <p:cNvCxnSpPr>
            <a:cxnSpLocks/>
          </p:cNvCxnSpPr>
          <p:nvPr/>
        </p:nvCxnSpPr>
        <p:spPr>
          <a:xfrm>
            <a:off x="6082145" y="1413164"/>
            <a:ext cx="13855" cy="4943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2DD4B841-E9C8-4CB6-91B1-C36B09E35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73" y="1766874"/>
            <a:ext cx="5580952" cy="277142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0FDC856-1F1B-4C98-BE6F-C4857FAD0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984" y="4629911"/>
            <a:ext cx="2624407" cy="120285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D261B24-A700-40AB-A111-123D7CE1B2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1594" y="1790423"/>
            <a:ext cx="3971429" cy="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82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DD2AB-8973-489D-9F14-E2545D25E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54" y="365126"/>
            <a:ext cx="10868891" cy="99262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BR" b="1" dirty="0"/>
              <a:t>Covariância: Relação </a:t>
            </a:r>
            <a:r>
              <a:rPr lang="pt-BR" b="1" i="1" dirty="0"/>
              <a:t>LINEAR</a:t>
            </a:r>
            <a:r>
              <a:rPr lang="pt-BR" b="1" dirty="0"/>
              <a:t> entre variáveis</a:t>
            </a:r>
            <a:endParaRPr lang="pt-BR" b="1" i="1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4EE44C5-1A35-48B3-8FF8-A560BFEE4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95AF709-A08B-416E-82E3-668D5E942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7</a:t>
            </a:fld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08B017E-D6E6-4D22-A8AB-F7E281DD5BFE}"/>
              </a:ext>
            </a:extLst>
          </p:cNvPr>
          <p:cNvSpPr txBox="1"/>
          <p:nvPr/>
        </p:nvSpPr>
        <p:spPr>
          <a:xfrm>
            <a:off x="7079672" y="4193186"/>
            <a:ext cx="4208484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600" dirty="0" err="1"/>
              <a:t>library</a:t>
            </a:r>
            <a:r>
              <a:rPr lang="es-ES" sz="1600" dirty="0"/>
              <a:t>(MASS)</a:t>
            </a:r>
          </a:p>
          <a:p>
            <a:r>
              <a:rPr lang="es-ES" sz="1600" dirty="0"/>
              <a:t>X = </a:t>
            </a:r>
            <a:r>
              <a:rPr lang="es-ES" sz="1600" dirty="0" err="1"/>
              <a:t>mvrnorm</a:t>
            </a:r>
            <a:r>
              <a:rPr lang="es-ES" sz="1600" dirty="0"/>
              <a:t>(100000, mu = c(0, 0), Sigma = </a:t>
            </a:r>
            <a:r>
              <a:rPr lang="es-ES" sz="1600" dirty="0" err="1"/>
              <a:t>matrix</a:t>
            </a:r>
            <a:r>
              <a:rPr lang="es-ES" sz="1600" dirty="0"/>
              <a:t>(c(1, .5, .5, 1), 2))</a:t>
            </a:r>
          </a:p>
          <a:p>
            <a:endParaRPr lang="es-ES" sz="1600" dirty="0"/>
          </a:p>
          <a:p>
            <a:r>
              <a:rPr lang="es-ES" sz="1600" dirty="0" err="1"/>
              <a:t>colMeans</a:t>
            </a:r>
            <a:r>
              <a:rPr lang="es-ES" sz="1600" dirty="0"/>
              <a:t>(X)</a:t>
            </a:r>
          </a:p>
          <a:p>
            <a:r>
              <a:rPr lang="es-ES" sz="1600" dirty="0" err="1"/>
              <a:t>cov</a:t>
            </a:r>
            <a:r>
              <a:rPr lang="es-ES" sz="1600" dirty="0"/>
              <a:t>(X)</a:t>
            </a:r>
            <a:endParaRPr lang="pt-BR" sz="16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A2F7DED-BE8A-411A-AAA7-124C960CD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54" y="1526514"/>
            <a:ext cx="5552381" cy="134285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CF8A96A-C7C2-42BA-A405-75C69C1F3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06" y="3045727"/>
            <a:ext cx="5590476" cy="133333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6D592F4-3B0F-402B-B671-C9B679D54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506" y="4538302"/>
            <a:ext cx="5571429" cy="1971429"/>
          </a:xfrm>
          <a:prstGeom prst="rect">
            <a:avLst/>
          </a:prstGeom>
        </p:spPr>
      </p:pic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630B88E3-255C-47DD-96F8-1F680779563B}"/>
              </a:ext>
            </a:extLst>
          </p:cNvPr>
          <p:cNvCxnSpPr>
            <a:cxnSpLocks/>
          </p:cNvCxnSpPr>
          <p:nvPr/>
        </p:nvCxnSpPr>
        <p:spPr>
          <a:xfrm>
            <a:off x="6539345" y="1413164"/>
            <a:ext cx="13855" cy="4943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>
            <a:extLst>
              <a:ext uri="{FF2B5EF4-FFF2-40B4-BE49-F238E27FC236}">
                <a16:creationId xmlns:a16="http://schemas.microsoft.com/office/drawing/2014/main" id="{14B4EC56-59AF-4D71-AAD7-95F19F178A9B}"/>
              </a:ext>
            </a:extLst>
          </p:cNvPr>
          <p:cNvSpPr/>
          <p:nvPr/>
        </p:nvSpPr>
        <p:spPr>
          <a:xfrm>
            <a:off x="1809750" y="2197942"/>
            <a:ext cx="3314700" cy="392858"/>
          </a:xfrm>
          <a:prstGeom prst="rect">
            <a:avLst/>
          </a:prstGeom>
          <a:solidFill>
            <a:schemeClr val="accent1">
              <a:alpha val="2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78F9E1A-C691-42A3-889F-1B6953714F1B}"/>
                  </a:ext>
                </a:extLst>
              </p:cNvPr>
              <p:cNvSpPr txBox="1"/>
              <p:nvPr/>
            </p:nvSpPr>
            <p:spPr>
              <a:xfrm>
                <a:off x="7673516" y="1875804"/>
                <a:ext cx="2708734" cy="369332"/>
              </a:xfrm>
              <a:prstGeom prst="rect">
                <a:avLst/>
              </a:prstGeom>
              <a:noFill/>
              <a:ln w="28575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𝐶𝑜𝑣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𝐶𝑜𝑣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78F9E1A-C691-42A3-889F-1B6953714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3516" y="1875804"/>
                <a:ext cx="2708734" cy="369332"/>
              </a:xfrm>
              <a:prstGeom prst="rect">
                <a:avLst/>
              </a:prstGeom>
              <a:blipFill>
                <a:blip r:embed="rId5"/>
                <a:stretch>
                  <a:fillRect b="-7692"/>
                </a:stretch>
              </a:blipFill>
              <a:ln w="2857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3C6BCB41-6F5E-4969-A734-82F64D0A274B}"/>
              </a:ext>
            </a:extLst>
          </p:cNvPr>
          <p:cNvSpPr/>
          <p:nvPr/>
        </p:nvSpPr>
        <p:spPr>
          <a:xfrm>
            <a:off x="6761018" y="1928892"/>
            <a:ext cx="637309" cy="16314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CF93C901-F2F9-4713-94F1-6E76AC495578}"/>
                  </a:ext>
                </a:extLst>
              </p:cNvPr>
              <p:cNvSpPr txBox="1"/>
              <p:nvPr/>
            </p:nvSpPr>
            <p:spPr>
              <a:xfrm>
                <a:off x="7091710" y="3487716"/>
                <a:ext cx="4049158" cy="369332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Unidade de medida (</a:t>
                </a:r>
                <a:r>
                  <a:rPr lang="pt-BR" i="1" dirty="0"/>
                  <a:t>um</a:t>
                </a:r>
                <a:r>
                  <a:rPr lang="pt-BR" dirty="0"/>
                  <a:t>): </a:t>
                </a:r>
                <a:r>
                  <a:rPr lang="pt-BR" i="1" dirty="0"/>
                  <a:t>um(X)</a:t>
                </a:r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pt-BR" dirty="0"/>
                  <a:t> </a:t>
                </a:r>
                <a:r>
                  <a:rPr lang="pt-BR" i="1" dirty="0"/>
                  <a:t>um(Y)</a:t>
                </a: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CF93C901-F2F9-4713-94F1-6E76AC495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710" y="3487716"/>
                <a:ext cx="4049158" cy="369332"/>
              </a:xfrm>
              <a:prstGeom prst="rect">
                <a:avLst/>
              </a:prstGeom>
              <a:blipFill>
                <a:blip r:embed="rId6"/>
                <a:stretch>
                  <a:fillRect l="-1049" t="-6349" b="-22222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99B2E788-F19A-45C5-8ABD-7975770E07F6}"/>
                  </a:ext>
                </a:extLst>
              </p:cNvPr>
              <p:cNvSpPr txBox="1"/>
              <p:nvPr/>
            </p:nvSpPr>
            <p:spPr>
              <a:xfrm>
                <a:off x="7673516" y="2379163"/>
                <a:ext cx="2708734" cy="369332"/>
              </a:xfrm>
              <a:prstGeom prst="rect">
                <a:avLst/>
              </a:prstGeom>
              <a:noFill/>
              <a:ln w="28575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𝐶𝑜𝑣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99B2E788-F19A-45C5-8ABD-7975770E07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3516" y="2379163"/>
                <a:ext cx="2708734" cy="369332"/>
              </a:xfrm>
              <a:prstGeom prst="rect">
                <a:avLst/>
              </a:prstGeom>
              <a:blipFill>
                <a:blip r:embed="rId7"/>
                <a:stretch>
                  <a:fillRect b="-7576"/>
                </a:stretch>
              </a:blipFill>
              <a:ln w="2857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eta: para a Direita 21">
            <a:extLst>
              <a:ext uri="{FF2B5EF4-FFF2-40B4-BE49-F238E27FC236}">
                <a16:creationId xmlns:a16="http://schemas.microsoft.com/office/drawing/2014/main" id="{0CBDF806-9CFF-41D9-A9FB-CF93D91EF0E7}"/>
              </a:ext>
            </a:extLst>
          </p:cNvPr>
          <p:cNvSpPr/>
          <p:nvPr/>
        </p:nvSpPr>
        <p:spPr>
          <a:xfrm>
            <a:off x="6761018" y="2497120"/>
            <a:ext cx="637309" cy="16314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858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DD2AB-8973-489D-9F14-E2545D25E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868891" cy="99262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BR" b="1" dirty="0"/>
              <a:t>Propriedades da </a:t>
            </a:r>
            <a:r>
              <a:rPr lang="pt-BR" b="1" dirty="0" err="1"/>
              <a:t>Cov</a:t>
            </a:r>
            <a:r>
              <a:rPr lang="pt-BR" b="1" dirty="0"/>
              <a:t>()</a:t>
            </a:r>
            <a:endParaRPr lang="pt-BR" b="1" i="1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4EE44C5-1A35-48B3-8FF8-A560BFEE4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95AF709-A08B-416E-82E3-668D5E942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8</a:t>
            </a:fld>
            <a:endParaRPr lang="pt-BR" dirty="0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3D80D6A2-A5C4-4FDD-A0F8-258E8D417568}"/>
              </a:ext>
            </a:extLst>
          </p:cNvPr>
          <p:cNvCxnSpPr>
            <a:stCxn id="2" idx="2"/>
          </p:cNvCxnSpPr>
          <p:nvPr/>
        </p:nvCxnSpPr>
        <p:spPr>
          <a:xfrm>
            <a:off x="6272645" y="1357746"/>
            <a:ext cx="51955" cy="4833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58C1DB09-CCB0-4A28-9A07-1E29FC9C8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81" y="1769212"/>
            <a:ext cx="5647619" cy="2571429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01D193B8-5502-4B9E-B13F-5C414CBEC901}"/>
              </a:ext>
            </a:extLst>
          </p:cNvPr>
          <p:cNvSpPr txBox="1"/>
          <p:nvPr/>
        </p:nvSpPr>
        <p:spPr>
          <a:xfrm>
            <a:off x="6911603" y="3746105"/>
            <a:ext cx="4208484" cy="22467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/>
              <a:t>p=.5</a:t>
            </a:r>
          </a:p>
          <a:p>
            <a:r>
              <a:rPr lang="es-ES" sz="1400" dirty="0"/>
              <a:t>X=</a:t>
            </a:r>
            <a:r>
              <a:rPr lang="es-ES" sz="1400" dirty="0" err="1"/>
              <a:t>rbinom</a:t>
            </a:r>
            <a:r>
              <a:rPr lang="es-ES" sz="1400" dirty="0"/>
              <a:t>(10000, 1, p)</a:t>
            </a:r>
          </a:p>
          <a:p>
            <a:r>
              <a:rPr lang="es-ES" sz="1400" dirty="0"/>
              <a:t>X=</a:t>
            </a:r>
            <a:r>
              <a:rPr lang="es-ES" sz="1400" dirty="0" err="1"/>
              <a:t>matrix</a:t>
            </a:r>
            <a:r>
              <a:rPr lang="es-ES" sz="1400" dirty="0"/>
              <a:t>(X,1000,10)</a:t>
            </a:r>
          </a:p>
          <a:p>
            <a:r>
              <a:rPr lang="es-ES" sz="1400" dirty="0" err="1"/>
              <a:t>colMeans</a:t>
            </a:r>
            <a:r>
              <a:rPr lang="es-ES" sz="1400" dirty="0"/>
              <a:t>(X)</a:t>
            </a:r>
          </a:p>
          <a:p>
            <a:r>
              <a:rPr lang="es-ES" sz="1400" dirty="0" err="1"/>
              <a:t>var</a:t>
            </a:r>
            <a:r>
              <a:rPr lang="es-ES" sz="1400" dirty="0"/>
              <a:t>(X)</a:t>
            </a:r>
          </a:p>
          <a:p>
            <a:r>
              <a:rPr lang="es-ES" sz="1400" dirty="0"/>
              <a:t>round(</a:t>
            </a:r>
            <a:r>
              <a:rPr lang="es-ES" sz="1400" dirty="0" err="1"/>
              <a:t>var</a:t>
            </a:r>
            <a:r>
              <a:rPr lang="es-ES" sz="1400" dirty="0"/>
              <a:t>(X),3)</a:t>
            </a:r>
          </a:p>
          <a:p>
            <a:r>
              <a:rPr lang="es-ES" sz="1400" dirty="0" err="1"/>
              <a:t>diag</a:t>
            </a:r>
            <a:r>
              <a:rPr lang="es-ES" sz="1400" dirty="0"/>
              <a:t>(</a:t>
            </a:r>
            <a:r>
              <a:rPr lang="es-ES" sz="1400" dirty="0" err="1"/>
              <a:t>var</a:t>
            </a:r>
            <a:r>
              <a:rPr lang="es-ES" sz="1400" dirty="0"/>
              <a:t>(X))</a:t>
            </a:r>
          </a:p>
          <a:p>
            <a:r>
              <a:rPr lang="es-ES" sz="1400" dirty="0"/>
              <a:t>sum(</a:t>
            </a:r>
            <a:r>
              <a:rPr lang="es-ES" sz="1400" dirty="0" err="1"/>
              <a:t>diag</a:t>
            </a:r>
            <a:r>
              <a:rPr lang="es-ES" sz="1400" dirty="0"/>
              <a:t>(</a:t>
            </a:r>
            <a:r>
              <a:rPr lang="es-ES" sz="1400" dirty="0" err="1"/>
              <a:t>var</a:t>
            </a:r>
            <a:r>
              <a:rPr lang="es-ES" sz="1400" dirty="0"/>
              <a:t>(X)))</a:t>
            </a:r>
          </a:p>
          <a:p>
            <a:r>
              <a:rPr lang="es-ES" sz="1400" dirty="0"/>
              <a:t>Y=</a:t>
            </a:r>
            <a:r>
              <a:rPr lang="es-ES" sz="1400" dirty="0" err="1"/>
              <a:t>rowSums</a:t>
            </a:r>
            <a:r>
              <a:rPr lang="es-ES" sz="1400" dirty="0"/>
              <a:t>(X)</a:t>
            </a:r>
          </a:p>
          <a:p>
            <a:r>
              <a:rPr lang="es-ES" sz="1400" dirty="0" err="1"/>
              <a:t>var</a:t>
            </a:r>
            <a:r>
              <a:rPr lang="es-ES" sz="1400" dirty="0"/>
              <a:t>(Y)</a:t>
            </a:r>
            <a:endParaRPr lang="pt-BR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F552264B-9A98-411E-9997-CE745F34D86D}"/>
                  </a:ext>
                </a:extLst>
              </p:cNvPr>
              <p:cNvSpPr txBox="1"/>
              <p:nvPr/>
            </p:nvSpPr>
            <p:spPr>
              <a:xfrm>
                <a:off x="1727619" y="5208910"/>
                <a:ext cx="3021936" cy="704873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BR" sz="1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pt-BR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400" b="0" i="1" smtClean="0">
                                      <a:latin typeface="Cambria Math" panose="02040503050406030204" pitchFamily="18" charset="0"/>
                                    </a:rPr>
                                    <m:t>𝐶𝑜𝑣</m:t>
                                  </m:r>
                                  <m:r>
                                    <a:rPr lang="pt-BR" sz="1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pt-BR" sz="1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BR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pt-B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BR" sz="1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F552264B-9A98-411E-9997-CE745F34D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619" y="5208910"/>
                <a:ext cx="3021936" cy="7048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E3CD43E5-D233-44E2-B619-3A2EBEE439D7}"/>
              </a:ext>
            </a:extLst>
          </p:cNvPr>
          <p:cNvSpPr/>
          <p:nvPr/>
        </p:nvSpPr>
        <p:spPr>
          <a:xfrm>
            <a:off x="2263486" y="3736398"/>
            <a:ext cx="2161309" cy="566143"/>
          </a:xfrm>
          <a:prstGeom prst="roundRect">
            <a:avLst/>
          </a:prstGeom>
          <a:solidFill>
            <a:schemeClr val="accent1">
              <a:alpha val="2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178DF731-7CA5-4B03-857F-4BDAFD9DB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986" y="1849185"/>
            <a:ext cx="5657143" cy="1695238"/>
          </a:xfrm>
          <a:prstGeom prst="rect">
            <a:avLst/>
          </a:prstGeom>
        </p:spPr>
      </p:pic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ED5701CD-9B0D-40FA-89C6-C7BB27862B50}"/>
              </a:ext>
            </a:extLst>
          </p:cNvPr>
          <p:cNvCxnSpPr/>
          <p:nvPr/>
        </p:nvCxnSpPr>
        <p:spPr>
          <a:xfrm flipV="1">
            <a:off x="204151" y="3687041"/>
            <a:ext cx="574963" cy="2830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797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DD2AB-8973-489D-9F14-E2545D25E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868891" cy="99262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BR" b="1" dirty="0"/>
              <a:t>Distribuição Normal Multivariada</a:t>
            </a:r>
            <a:endParaRPr lang="pt-BR" b="1" i="1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4EE44C5-1A35-48B3-8FF8-A560BFEE4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95AF709-A08B-416E-82E3-668D5E942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9</a:t>
            </a:fld>
            <a:endParaRPr lang="pt-BR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3D80D6A2-A5C4-4FDD-A0F8-258E8D417568}"/>
              </a:ext>
            </a:extLst>
          </p:cNvPr>
          <p:cNvCxnSpPr>
            <a:cxnSpLocks/>
          </p:cNvCxnSpPr>
          <p:nvPr/>
        </p:nvCxnSpPr>
        <p:spPr>
          <a:xfrm>
            <a:off x="4762496" y="1440296"/>
            <a:ext cx="51955" cy="4833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1D193B8-5502-4B9E-B13F-5C414CBEC901}"/>
              </a:ext>
            </a:extLst>
          </p:cNvPr>
          <p:cNvSpPr txBox="1"/>
          <p:nvPr/>
        </p:nvSpPr>
        <p:spPr>
          <a:xfrm>
            <a:off x="8414735" y="1440296"/>
            <a:ext cx="3292355" cy="28007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600" dirty="0" err="1"/>
              <a:t>library</a:t>
            </a:r>
            <a:r>
              <a:rPr lang="es-ES" sz="1600" dirty="0"/>
              <a:t>(MASS)</a:t>
            </a:r>
          </a:p>
          <a:p>
            <a:r>
              <a:rPr lang="es-ES" sz="1600" dirty="0"/>
              <a:t>mu = c(0, 0)</a:t>
            </a:r>
          </a:p>
          <a:p>
            <a:r>
              <a:rPr lang="es-ES" sz="1600" dirty="0"/>
              <a:t>Sigma = </a:t>
            </a:r>
            <a:r>
              <a:rPr lang="es-ES" sz="1600" dirty="0" err="1"/>
              <a:t>matrix</a:t>
            </a:r>
            <a:r>
              <a:rPr lang="es-ES" sz="1600" dirty="0"/>
              <a:t>(c(1, .5, .5, 1), 2)</a:t>
            </a:r>
          </a:p>
          <a:p>
            <a:r>
              <a:rPr lang="es-ES" sz="1600" dirty="0"/>
              <a:t>X = </a:t>
            </a:r>
            <a:r>
              <a:rPr lang="es-ES" sz="1600" dirty="0" err="1"/>
              <a:t>mvrnorm</a:t>
            </a:r>
            <a:r>
              <a:rPr lang="es-ES" sz="1600" dirty="0"/>
              <a:t>(100000, mu, Sigma)</a:t>
            </a:r>
          </a:p>
          <a:p>
            <a:endParaRPr lang="es-ES" sz="1600" dirty="0"/>
          </a:p>
          <a:p>
            <a:r>
              <a:rPr lang="es-ES" sz="1600" dirty="0" err="1"/>
              <a:t>colMeans</a:t>
            </a:r>
            <a:r>
              <a:rPr lang="es-ES" sz="1600" dirty="0"/>
              <a:t>(X)</a:t>
            </a:r>
          </a:p>
          <a:p>
            <a:r>
              <a:rPr lang="es-ES" sz="1600" dirty="0" err="1"/>
              <a:t>cov</a:t>
            </a:r>
            <a:r>
              <a:rPr lang="es-ES" sz="1600" dirty="0"/>
              <a:t>(X)</a:t>
            </a:r>
          </a:p>
          <a:p>
            <a:endParaRPr lang="es-ES" sz="1600" dirty="0"/>
          </a:p>
          <a:p>
            <a:r>
              <a:rPr lang="pt-BR" sz="1600" dirty="0" err="1"/>
              <a:t>densN</a:t>
            </a:r>
            <a:r>
              <a:rPr lang="pt-BR" sz="1600" dirty="0"/>
              <a:t> = kde2d(X[,1], X[,2], n = 50)</a:t>
            </a:r>
          </a:p>
          <a:p>
            <a:endParaRPr lang="pt-BR" sz="1600" dirty="0"/>
          </a:p>
          <a:p>
            <a:r>
              <a:rPr lang="pt-BR" sz="1600" dirty="0" err="1"/>
              <a:t>persp</a:t>
            </a:r>
            <a:r>
              <a:rPr lang="pt-BR" sz="1600" dirty="0"/>
              <a:t>(</a:t>
            </a:r>
            <a:r>
              <a:rPr lang="pt-BR" sz="1600" dirty="0" err="1"/>
              <a:t>densN</a:t>
            </a:r>
            <a:r>
              <a:rPr lang="pt-BR" sz="1600" dirty="0"/>
              <a:t>, </a:t>
            </a:r>
            <a:r>
              <a:rPr lang="pt-BR" sz="1600" dirty="0" err="1"/>
              <a:t>phi</a:t>
            </a:r>
            <a:r>
              <a:rPr lang="pt-BR" sz="1600" dirty="0"/>
              <a:t> = 45, </a:t>
            </a:r>
            <a:r>
              <a:rPr lang="pt-BR" sz="1600" dirty="0" err="1"/>
              <a:t>theta</a:t>
            </a:r>
            <a:r>
              <a:rPr lang="pt-BR" sz="1600" dirty="0"/>
              <a:t> = 30)</a:t>
            </a:r>
          </a:p>
        </p:txBody>
      </p:sp>
      <p:pic>
        <p:nvPicPr>
          <p:cNvPr id="12" name="Picture 2" descr="Distribuição de probabilidade conjunta – Wikipédia, a enciclopédia livre">
            <a:extLst>
              <a:ext uri="{FF2B5EF4-FFF2-40B4-BE49-F238E27FC236}">
                <a16:creationId xmlns:a16="http://schemas.microsoft.com/office/drawing/2014/main" id="{E5B00190-8824-4FDB-9945-C575E5AA2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074" y="4105956"/>
            <a:ext cx="3321420" cy="250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D71BBDF6-8B9D-4D06-83BD-4B7F4558D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04" y="1701294"/>
            <a:ext cx="2985759" cy="267674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10AF801-8F86-422E-971B-5183CF5FE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5458" y="1440296"/>
            <a:ext cx="3496760" cy="341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854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5642</TotalTime>
  <Words>886</Words>
  <Application>Microsoft Office PowerPoint</Application>
  <PresentationFormat>Widescreen</PresentationFormat>
  <Paragraphs>133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Tema do Office</vt:lpstr>
      <vt:lpstr>Apresentação do PowerPoint</vt:lpstr>
      <vt:lpstr>Definição de Momento:</vt:lpstr>
      <vt:lpstr>Definição de Variância e Desvio Padrão</vt:lpstr>
      <vt:lpstr>Definição de Variância e Desvio Padrão</vt:lpstr>
      <vt:lpstr>Binomial</vt:lpstr>
      <vt:lpstr>Apresentação do PowerPoint</vt:lpstr>
      <vt:lpstr>Covariância: Relação LINEAR entre variáveis</vt:lpstr>
      <vt:lpstr>Propriedades da Cov()</vt:lpstr>
      <vt:lpstr>Distribuição Normal Multivariada</vt:lpstr>
      <vt:lpstr>Coeficiente de Correlação: ρ</vt:lpstr>
      <vt:lpstr>ENEM: 4 áreas (CN, CH, LC, MT)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Heliton Tavares</dc:creator>
  <cp:lastModifiedBy>Heliton Tavares</cp:lastModifiedBy>
  <cp:revision>3</cp:revision>
  <dcterms:created xsi:type="dcterms:W3CDTF">2020-11-16T09:33:32Z</dcterms:created>
  <dcterms:modified xsi:type="dcterms:W3CDTF">2020-11-30T11:40:06Z</dcterms:modified>
</cp:coreProperties>
</file>